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1" r:id="rId2"/>
    <p:sldId id="2562" r:id="rId3"/>
    <p:sldId id="2563" r:id="rId4"/>
    <p:sldId id="2564" r:id="rId5"/>
    <p:sldId id="2568" r:id="rId6"/>
    <p:sldId id="2565" r:id="rId7"/>
    <p:sldId id="2566" r:id="rId8"/>
    <p:sldId id="2569" r:id="rId9"/>
    <p:sldId id="2570" r:id="rId10"/>
    <p:sldId id="2574" r:id="rId11"/>
    <p:sldId id="2571" r:id="rId12"/>
    <p:sldId id="2575" r:id="rId13"/>
    <p:sldId id="25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fixes and Roots Beginning With M or N: Meanings and Word Examples" id="{A7D88264-6547-4EF4-B789-3CB5EF3E6143}">
          <p14:sldIdLst>
            <p14:sldId id="2561"/>
            <p14:sldId id="2562"/>
          </p14:sldIdLst>
        </p14:section>
        <p14:section name="Prefixes Starting With M: Meanings and Word Examples" id="{72A6B098-C536-4E85-8E66-E6172CDC8947}">
          <p14:sldIdLst>
            <p14:sldId id="2563"/>
            <p14:sldId id="2564"/>
            <p14:sldId id="2568"/>
            <p14:sldId id="2565"/>
          </p14:sldIdLst>
        </p14:section>
        <p14:section name="Roots Starting With M: Meanings and Word Examples" id="{942CC048-08F6-4621-8C87-4D8A3862CD41}">
          <p14:sldIdLst>
            <p14:sldId id="2566"/>
            <p14:sldId id="2569"/>
          </p14:sldIdLst>
        </p14:section>
        <p14:section name="Prefixes Starting With N: Meanings and Word Examples" id="{F4B6A048-9CDE-4B8D-9DD1-BD2F9EB9646C}">
          <p14:sldIdLst>
            <p14:sldId id="2570"/>
            <p14:sldId id="2574"/>
            <p14:sldId id="2571"/>
            <p14:sldId id="2575"/>
            <p14:sldId id="2572"/>
          </p14:sldIdLst>
        </p14:section>
        <p14:section name="Roots Starting With N: Meanings and Word Examples" id="{05D1B22C-FC6A-4AC2-B141-DAF4985BBA52}">
          <p14:sldIdLst/>
        </p14:section>
        <p14:section name="Conclusion" id="{B09B621D-F689-4D99-B302-A15F1F4F67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EBB9-3431-474D-8BFE-C3C0811417A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AF6ADA2-0940-4700-8D15-CDF761C357E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Meaning of 'Macro-'</a:t>
          </a:r>
        </a:p>
      </dgm:t>
    </dgm:pt>
    <dgm:pt modelId="{74A255F0-4DD5-4CB9-BD66-A708E3E11B60}" type="parTrans" cxnId="{875353BC-568D-45E4-B4ED-306C5B8EEAE0}">
      <dgm:prSet/>
      <dgm:spPr/>
      <dgm:t>
        <a:bodyPr/>
        <a:lstStyle/>
        <a:p>
          <a:endParaRPr lang="en-US"/>
        </a:p>
      </dgm:t>
    </dgm:pt>
    <dgm:pt modelId="{E5E1FD6F-37CF-4760-9A25-F5D6928E5F31}" type="sibTrans" cxnId="{875353BC-568D-45E4-B4ED-306C5B8EEAE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723841CF-CD4F-41E3-A3DC-58C2AC3574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prefix 'macro-' signifies something large or long in size or scope.</a:t>
          </a:r>
        </a:p>
      </dgm:t>
    </dgm:pt>
    <dgm:pt modelId="{7557E02A-AD3A-47AE-AFF1-7C5EEF7E3762}" type="parTrans" cxnId="{80A523E5-DBE5-4894-AA91-06A084099FD0}">
      <dgm:prSet/>
      <dgm:spPr/>
      <dgm:t>
        <a:bodyPr/>
        <a:lstStyle/>
        <a:p>
          <a:endParaRPr lang="en-US"/>
        </a:p>
      </dgm:t>
    </dgm:pt>
    <dgm:pt modelId="{10AC4492-8D25-4CE3-A3E1-6AED4065CCA6}" type="sibTrans" cxnId="{80A523E5-DBE5-4894-AA91-06A084099FD0}">
      <dgm:prSet/>
      <dgm:spPr/>
      <dgm:t>
        <a:bodyPr/>
        <a:lstStyle/>
        <a:p>
          <a:endParaRPr lang="en-US"/>
        </a:p>
      </dgm:t>
    </dgm:pt>
    <dgm:pt modelId="{4BFBF248-EB47-4331-B1C3-137594211BE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Macrocosm</a:t>
          </a:r>
        </a:p>
      </dgm:t>
    </dgm:pt>
    <dgm:pt modelId="{CE8AE193-BCCE-4FCA-9290-BADE9CC0777A}" type="parTrans" cxnId="{477B9452-1207-4A06-8AA6-925C52A135B1}">
      <dgm:prSet/>
      <dgm:spPr/>
      <dgm:t>
        <a:bodyPr/>
        <a:lstStyle/>
        <a:p>
          <a:endParaRPr lang="en-US"/>
        </a:p>
      </dgm:t>
    </dgm:pt>
    <dgm:pt modelId="{0E786E21-8FE9-4D22-85D1-A14FF3F765B7}" type="sibTrans" cxnId="{477B9452-1207-4A06-8AA6-925C52A135B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C994C51-AB71-401D-BA96-A5908D4A5F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'Macrocosm' refers to the large world or universe, showing the prefix application.</a:t>
          </a:r>
        </a:p>
      </dgm:t>
    </dgm:pt>
    <dgm:pt modelId="{02A93230-B258-40C4-A4E1-99F65798347F}" type="parTrans" cxnId="{266BF4B6-AE57-4E28-ACBE-4A52300578AD}">
      <dgm:prSet/>
      <dgm:spPr/>
      <dgm:t>
        <a:bodyPr/>
        <a:lstStyle/>
        <a:p>
          <a:endParaRPr lang="en-US"/>
        </a:p>
      </dgm:t>
    </dgm:pt>
    <dgm:pt modelId="{F9A46284-1F27-40D9-8FBF-7C687D19CF2B}" type="sibTrans" cxnId="{266BF4B6-AE57-4E28-ACBE-4A52300578AD}">
      <dgm:prSet/>
      <dgm:spPr/>
      <dgm:t>
        <a:bodyPr/>
        <a:lstStyle/>
        <a:p>
          <a:endParaRPr lang="en-US"/>
        </a:p>
      </dgm:t>
    </dgm:pt>
    <dgm:pt modelId="{5C86B881-5122-452A-BB71-34615A1F12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Macroeconomics</a:t>
          </a:r>
        </a:p>
      </dgm:t>
    </dgm:pt>
    <dgm:pt modelId="{05C661B7-EB6D-455B-A92F-72B704DA2971}" type="parTrans" cxnId="{F1503C18-23E1-470E-9062-E65D77A6BF71}">
      <dgm:prSet/>
      <dgm:spPr/>
      <dgm:t>
        <a:bodyPr/>
        <a:lstStyle/>
        <a:p>
          <a:endParaRPr lang="en-US"/>
        </a:p>
      </dgm:t>
    </dgm:pt>
    <dgm:pt modelId="{259A0545-BE2B-4D09-8F31-236DFD36DE15}" type="sibTrans" cxnId="{F1503C18-23E1-470E-9062-E65D77A6BF71}">
      <dgm:prSet/>
      <dgm:spPr/>
      <dgm:t>
        <a:bodyPr/>
        <a:lstStyle/>
        <a:p>
          <a:endParaRPr lang="en-US"/>
        </a:p>
      </dgm:t>
    </dgm:pt>
    <dgm:pt modelId="{ECAD01EB-C61E-4FE9-A7C4-D94B3693A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'Macroeconomics' studies the economy as a whole, emphasizing broad economic factors.</a:t>
          </a:r>
        </a:p>
      </dgm:t>
    </dgm:pt>
    <dgm:pt modelId="{76671F1A-4A47-47E1-B673-C66F59B56306}" type="parTrans" cxnId="{CDB3A8F9-6BB0-4CCD-908C-1E12E981350D}">
      <dgm:prSet/>
      <dgm:spPr/>
      <dgm:t>
        <a:bodyPr/>
        <a:lstStyle/>
        <a:p>
          <a:endParaRPr lang="en-US"/>
        </a:p>
      </dgm:t>
    </dgm:pt>
    <dgm:pt modelId="{E1613363-F219-42E7-89C7-0A29F1D68FE3}" type="sibTrans" cxnId="{CDB3A8F9-6BB0-4CCD-908C-1E12E981350D}">
      <dgm:prSet/>
      <dgm:spPr/>
      <dgm:t>
        <a:bodyPr/>
        <a:lstStyle/>
        <a:p>
          <a:endParaRPr lang="en-US"/>
        </a:p>
      </dgm:t>
    </dgm:pt>
    <dgm:pt modelId="{7FBC896E-1D2B-46FD-8061-9E47E0A9FB7B}" type="pres">
      <dgm:prSet presAssocID="{677DEBB9-3431-474D-8BFE-C3C0811417A3}" presName="Root" presStyleCnt="0">
        <dgm:presLayoutVars>
          <dgm:dir/>
          <dgm:resizeHandles val="exact"/>
        </dgm:presLayoutVars>
      </dgm:prSet>
      <dgm:spPr/>
    </dgm:pt>
    <dgm:pt modelId="{08213F06-54D0-450F-9F9D-764489A7F5A4}" type="pres">
      <dgm:prSet presAssocID="{2AF6ADA2-0940-4700-8D15-CDF761C357EF}" presName="Composite" presStyleCnt="0"/>
      <dgm:spPr/>
    </dgm:pt>
    <dgm:pt modelId="{946BDDF0-EFB8-4ABD-92A4-75BF51956F9E}" type="pres">
      <dgm:prSet presAssocID="{2AF6ADA2-0940-4700-8D15-CDF761C357E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3883" b="-4"/>
          <a:stretch/>
        </a:blipFill>
      </dgm:spPr>
      <dgm:extLst>
        <a:ext uri="{E40237B7-FDA0-4F09-8148-C483321AD2D9}">
          <dgm14:cNvPr xmlns:dgm14="http://schemas.microsoft.com/office/drawing/2010/diagram" id="0" name="" descr="surreal alien desert city, 3d and digital painting"/>
        </a:ext>
      </dgm:extLst>
    </dgm:pt>
    <dgm:pt modelId="{268BAF71-B3CC-4F18-A78C-8ADF380FA395}" type="pres">
      <dgm:prSet presAssocID="{2AF6ADA2-0940-4700-8D15-CDF761C357EF}" presName="Subtitle" presStyleLbl="revTx" presStyleIdx="0" presStyleCnt="6">
        <dgm:presLayoutVars>
          <dgm:chMax val="0"/>
          <dgm:bulletEnabled/>
        </dgm:presLayoutVars>
      </dgm:prSet>
      <dgm:spPr/>
    </dgm:pt>
    <dgm:pt modelId="{62945B2C-01AC-461A-9C9D-99AF1E22F7D3}" type="pres">
      <dgm:prSet presAssocID="{2AF6ADA2-0940-4700-8D15-CDF761C357EF}" presName="Description" presStyleLbl="revTx" presStyleIdx="1" presStyleCnt="6">
        <dgm:presLayoutVars>
          <dgm:bulletEnabled/>
        </dgm:presLayoutVars>
      </dgm:prSet>
      <dgm:spPr/>
    </dgm:pt>
    <dgm:pt modelId="{6F93FF2F-D6C7-4AA0-989E-938D67589B2D}" type="pres">
      <dgm:prSet presAssocID="{E5E1FD6F-37CF-4760-9A25-F5D6928E5F31}" presName="sibTrans" presStyleLbl="sibTrans2D1" presStyleIdx="0" presStyleCnt="0"/>
      <dgm:spPr/>
    </dgm:pt>
    <dgm:pt modelId="{55F96313-D18C-4485-9850-D6760326004B}" type="pres">
      <dgm:prSet presAssocID="{4BFBF248-EB47-4331-B1C3-137594211BEF}" presName="Composite" presStyleCnt="0"/>
      <dgm:spPr/>
    </dgm:pt>
    <dgm:pt modelId="{FCB60902-6526-45C7-883D-5A2FCB40B621}" type="pres">
      <dgm:prSet presAssocID="{4BFBF248-EB47-4331-B1C3-137594211BEF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2934" b="-4"/>
          <a:stretch/>
        </a:blipFill>
      </dgm:spPr>
      <dgm:extLst>
        <a:ext uri="{E40237B7-FDA0-4F09-8148-C483321AD2D9}">
          <dgm14:cNvPr xmlns:dgm14="http://schemas.microsoft.com/office/drawing/2010/diagram" id="0" name="" descr="View of earth captured from space"/>
        </a:ext>
      </dgm:extLst>
    </dgm:pt>
    <dgm:pt modelId="{BA0E4E90-F04C-4832-880B-02A40DCE3251}" type="pres">
      <dgm:prSet presAssocID="{4BFBF248-EB47-4331-B1C3-137594211BEF}" presName="Subtitle" presStyleLbl="revTx" presStyleIdx="2" presStyleCnt="6">
        <dgm:presLayoutVars>
          <dgm:chMax val="0"/>
          <dgm:bulletEnabled/>
        </dgm:presLayoutVars>
      </dgm:prSet>
      <dgm:spPr/>
    </dgm:pt>
    <dgm:pt modelId="{309C38F0-5A50-48FE-BEFC-13F2D40033B6}" type="pres">
      <dgm:prSet presAssocID="{4BFBF248-EB47-4331-B1C3-137594211BEF}" presName="Description" presStyleLbl="revTx" presStyleIdx="3" presStyleCnt="6">
        <dgm:presLayoutVars>
          <dgm:bulletEnabled/>
        </dgm:presLayoutVars>
      </dgm:prSet>
      <dgm:spPr/>
    </dgm:pt>
    <dgm:pt modelId="{BADC5CA2-C6D3-4F3B-B35E-258092B056DF}" type="pres">
      <dgm:prSet presAssocID="{0E786E21-8FE9-4D22-85D1-A14FF3F765B7}" presName="sibTrans" presStyleLbl="sibTrans2D1" presStyleIdx="0" presStyleCnt="0"/>
      <dgm:spPr/>
    </dgm:pt>
    <dgm:pt modelId="{0A332207-92A9-4EF9-A0AD-B2C53525305A}" type="pres">
      <dgm:prSet presAssocID="{5C86B881-5122-452A-BB71-34615A1F125C}" presName="Composite" presStyleCnt="0"/>
      <dgm:spPr/>
    </dgm:pt>
    <dgm:pt modelId="{34EF635A-82E1-4657-A45B-9B5350EC2EC9}" type="pres">
      <dgm:prSet presAssocID="{5C86B881-5122-452A-BB71-34615A1F125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23172" b="-2"/>
          <a:stretch/>
        </a:blipFill>
      </dgm:spPr>
      <dgm:extLst>
        <a:ext uri="{E40237B7-FDA0-4F09-8148-C483321AD2D9}">
          <dgm14:cNvPr xmlns:dgm14="http://schemas.microsoft.com/office/drawing/2010/diagram" id="0" name="" descr="Blue stock ticker"/>
        </a:ext>
      </dgm:extLst>
    </dgm:pt>
    <dgm:pt modelId="{B8291DCE-8817-47BB-B22C-5DD6EF4A9178}" type="pres">
      <dgm:prSet presAssocID="{5C86B881-5122-452A-BB71-34615A1F125C}" presName="Subtitle" presStyleLbl="revTx" presStyleIdx="4" presStyleCnt="6">
        <dgm:presLayoutVars>
          <dgm:chMax val="0"/>
          <dgm:bulletEnabled/>
        </dgm:presLayoutVars>
      </dgm:prSet>
      <dgm:spPr/>
    </dgm:pt>
    <dgm:pt modelId="{B04F88EB-7BD2-468F-84B8-1A2C7A441CC6}" type="pres">
      <dgm:prSet presAssocID="{5C86B881-5122-452A-BB71-34615A1F125C}" presName="Description" presStyleLbl="revTx" presStyleIdx="5" presStyleCnt="6">
        <dgm:presLayoutVars>
          <dgm:bulletEnabled/>
        </dgm:presLayoutVars>
      </dgm:prSet>
      <dgm:spPr/>
    </dgm:pt>
  </dgm:ptLst>
  <dgm:cxnLst>
    <dgm:cxn modelId="{B38A3E0D-DBBF-4CCA-9134-1FD7192B35F4}" type="presOf" srcId="{4BFBF248-EB47-4331-B1C3-137594211BEF}" destId="{BA0E4E90-F04C-4832-880B-02A40DCE3251}" srcOrd="0" destOrd="0" presId="urn:microsoft.com/office/officeart/2024/3/layout/verticalVisualTextBlock1"/>
    <dgm:cxn modelId="{F1503C18-23E1-470E-9062-E65D77A6BF71}" srcId="{677DEBB9-3431-474D-8BFE-C3C0811417A3}" destId="{5C86B881-5122-452A-BB71-34615A1F125C}" srcOrd="2" destOrd="0" parTransId="{05C661B7-EB6D-455B-A92F-72B704DA2971}" sibTransId="{259A0545-BE2B-4D09-8F31-236DFD36DE15}"/>
    <dgm:cxn modelId="{FB0A4C25-5ADB-48C4-ACE7-7D6ACDDAC96D}" type="presOf" srcId="{677DEBB9-3431-474D-8BFE-C3C0811417A3}" destId="{7FBC896E-1D2B-46FD-8061-9E47E0A9FB7B}" srcOrd="0" destOrd="0" presId="urn:microsoft.com/office/officeart/2024/3/layout/verticalVisualTextBlock1"/>
    <dgm:cxn modelId="{26A31348-8483-4922-9E84-E51A3CA76C42}" type="presOf" srcId="{8C994C51-AB71-401D-BA96-A5908D4A5F82}" destId="{309C38F0-5A50-48FE-BEFC-13F2D40033B6}" srcOrd="0" destOrd="0" presId="urn:microsoft.com/office/officeart/2024/3/layout/verticalVisualTextBlock1"/>
    <dgm:cxn modelId="{477B9452-1207-4A06-8AA6-925C52A135B1}" srcId="{677DEBB9-3431-474D-8BFE-C3C0811417A3}" destId="{4BFBF248-EB47-4331-B1C3-137594211BEF}" srcOrd="1" destOrd="0" parTransId="{CE8AE193-BCCE-4FCA-9290-BADE9CC0777A}" sibTransId="{0E786E21-8FE9-4D22-85D1-A14FF3F765B7}"/>
    <dgm:cxn modelId="{EBBA7097-F5C1-45FD-9FC3-26ED8A8DE9DF}" type="presOf" srcId="{E5E1FD6F-37CF-4760-9A25-F5D6928E5F31}" destId="{6F93FF2F-D6C7-4AA0-989E-938D67589B2D}" srcOrd="0" destOrd="0" presId="urn:microsoft.com/office/officeart/2024/3/layout/verticalVisualTextBlock1"/>
    <dgm:cxn modelId="{72C4CFA1-F038-435A-995C-37310EF113A0}" type="presOf" srcId="{0E786E21-8FE9-4D22-85D1-A14FF3F765B7}" destId="{BADC5CA2-C6D3-4F3B-B35E-258092B056DF}" srcOrd="0" destOrd="0" presId="urn:microsoft.com/office/officeart/2024/3/layout/verticalVisualTextBlock1"/>
    <dgm:cxn modelId="{266BF4B6-AE57-4E28-ACBE-4A52300578AD}" srcId="{4BFBF248-EB47-4331-B1C3-137594211BEF}" destId="{8C994C51-AB71-401D-BA96-A5908D4A5F82}" srcOrd="0" destOrd="0" parTransId="{02A93230-B258-40C4-A4E1-99F65798347F}" sibTransId="{F9A46284-1F27-40D9-8FBF-7C687D19CF2B}"/>
    <dgm:cxn modelId="{2D268FBA-EECF-4CD5-ACAA-125763565945}" type="presOf" srcId="{723841CF-CD4F-41E3-A3DC-58C2AC357431}" destId="{62945B2C-01AC-461A-9C9D-99AF1E22F7D3}" srcOrd="0" destOrd="0" presId="urn:microsoft.com/office/officeart/2024/3/layout/verticalVisualTextBlock1"/>
    <dgm:cxn modelId="{875353BC-568D-45E4-B4ED-306C5B8EEAE0}" srcId="{677DEBB9-3431-474D-8BFE-C3C0811417A3}" destId="{2AF6ADA2-0940-4700-8D15-CDF761C357EF}" srcOrd="0" destOrd="0" parTransId="{74A255F0-4DD5-4CB9-BD66-A708E3E11B60}" sibTransId="{E5E1FD6F-37CF-4760-9A25-F5D6928E5F31}"/>
    <dgm:cxn modelId="{588579CC-D381-41B1-BC32-4CC355725776}" type="presOf" srcId="{2AF6ADA2-0940-4700-8D15-CDF761C357EF}" destId="{268BAF71-B3CC-4F18-A78C-8ADF380FA395}" srcOrd="0" destOrd="0" presId="urn:microsoft.com/office/officeart/2024/3/layout/verticalVisualTextBlock1"/>
    <dgm:cxn modelId="{7BA499E2-CA52-4506-811D-323217ABBEF4}" type="presOf" srcId="{5C86B881-5122-452A-BB71-34615A1F125C}" destId="{B8291DCE-8817-47BB-B22C-5DD6EF4A9178}" srcOrd="0" destOrd="0" presId="urn:microsoft.com/office/officeart/2024/3/layout/verticalVisualTextBlock1"/>
    <dgm:cxn modelId="{80A523E5-DBE5-4894-AA91-06A084099FD0}" srcId="{2AF6ADA2-0940-4700-8D15-CDF761C357EF}" destId="{723841CF-CD4F-41E3-A3DC-58C2AC357431}" srcOrd="0" destOrd="0" parTransId="{7557E02A-AD3A-47AE-AFF1-7C5EEF7E3762}" sibTransId="{10AC4492-8D25-4CE3-A3E1-6AED4065CCA6}"/>
    <dgm:cxn modelId="{19C708E8-D184-4704-B94E-62C9E4727F39}" type="presOf" srcId="{ECAD01EB-C61E-4FE9-A7C4-D94B3693ADA1}" destId="{B04F88EB-7BD2-468F-84B8-1A2C7A441CC6}" srcOrd="0" destOrd="0" presId="urn:microsoft.com/office/officeart/2024/3/layout/verticalVisualTextBlock1"/>
    <dgm:cxn modelId="{CDB3A8F9-6BB0-4CCD-908C-1E12E981350D}" srcId="{5C86B881-5122-452A-BB71-34615A1F125C}" destId="{ECAD01EB-C61E-4FE9-A7C4-D94B3693ADA1}" srcOrd="0" destOrd="0" parTransId="{76671F1A-4A47-47E1-B673-C66F59B56306}" sibTransId="{E1613363-F219-42E7-89C7-0A29F1D68FE3}"/>
    <dgm:cxn modelId="{A5AE56B3-1F8F-4C76-AC19-5DEDAFFA76C8}" type="presParOf" srcId="{7FBC896E-1D2B-46FD-8061-9E47E0A9FB7B}" destId="{08213F06-54D0-450F-9F9D-764489A7F5A4}" srcOrd="0" destOrd="0" presId="urn:microsoft.com/office/officeart/2024/3/layout/verticalVisualTextBlock1"/>
    <dgm:cxn modelId="{A74FBE40-FAF1-4E20-8867-7BA279379C04}" type="presParOf" srcId="{08213F06-54D0-450F-9F9D-764489A7F5A4}" destId="{946BDDF0-EFB8-4ABD-92A4-75BF51956F9E}" srcOrd="0" destOrd="0" presId="urn:microsoft.com/office/officeart/2024/3/layout/verticalVisualTextBlock1"/>
    <dgm:cxn modelId="{B5A4B7B4-9F4B-4B08-99F7-CC19C484ADD1}" type="presParOf" srcId="{08213F06-54D0-450F-9F9D-764489A7F5A4}" destId="{268BAF71-B3CC-4F18-A78C-8ADF380FA395}" srcOrd="1" destOrd="0" presId="urn:microsoft.com/office/officeart/2024/3/layout/verticalVisualTextBlock1"/>
    <dgm:cxn modelId="{2A73C482-B779-4C1C-924A-FFB48ACDBD0F}" type="presParOf" srcId="{08213F06-54D0-450F-9F9D-764489A7F5A4}" destId="{62945B2C-01AC-461A-9C9D-99AF1E22F7D3}" srcOrd="2" destOrd="0" presId="urn:microsoft.com/office/officeart/2024/3/layout/verticalVisualTextBlock1"/>
    <dgm:cxn modelId="{56C9F505-0570-41BB-9F17-867CFBA1E263}" type="presParOf" srcId="{7FBC896E-1D2B-46FD-8061-9E47E0A9FB7B}" destId="{6F93FF2F-D6C7-4AA0-989E-938D67589B2D}" srcOrd="1" destOrd="0" presId="urn:microsoft.com/office/officeart/2024/3/layout/verticalVisualTextBlock1"/>
    <dgm:cxn modelId="{CE09F8EA-48D8-4D46-897F-C75BCF633ACF}" type="presParOf" srcId="{7FBC896E-1D2B-46FD-8061-9E47E0A9FB7B}" destId="{55F96313-D18C-4485-9850-D6760326004B}" srcOrd="2" destOrd="0" presId="urn:microsoft.com/office/officeart/2024/3/layout/verticalVisualTextBlock1"/>
    <dgm:cxn modelId="{F2208D3B-323B-45BC-BE1A-767442464A2D}" type="presParOf" srcId="{55F96313-D18C-4485-9850-D6760326004B}" destId="{FCB60902-6526-45C7-883D-5A2FCB40B621}" srcOrd="0" destOrd="0" presId="urn:microsoft.com/office/officeart/2024/3/layout/verticalVisualTextBlock1"/>
    <dgm:cxn modelId="{81D87DE1-221F-4A82-BBDB-AC81DC030828}" type="presParOf" srcId="{55F96313-D18C-4485-9850-D6760326004B}" destId="{BA0E4E90-F04C-4832-880B-02A40DCE3251}" srcOrd="1" destOrd="0" presId="urn:microsoft.com/office/officeart/2024/3/layout/verticalVisualTextBlock1"/>
    <dgm:cxn modelId="{6BA3C0D2-D597-4959-A36C-EBA1D12F4CB3}" type="presParOf" srcId="{55F96313-D18C-4485-9850-D6760326004B}" destId="{309C38F0-5A50-48FE-BEFC-13F2D40033B6}" srcOrd="2" destOrd="0" presId="urn:microsoft.com/office/officeart/2024/3/layout/verticalVisualTextBlock1"/>
    <dgm:cxn modelId="{FB57A328-BB08-4E42-8399-0B3B6270DB8C}" type="presParOf" srcId="{7FBC896E-1D2B-46FD-8061-9E47E0A9FB7B}" destId="{BADC5CA2-C6D3-4F3B-B35E-258092B056DF}" srcOrd="3" destOrd="0" presId="urn:microsoft.com/office/officeart/2024/3/layout/verticalVisualTextBlock1"/>
    <dgm:cxn modelId="{32477609-36AF-409C-BF2A-ADD47FDD4F3A}" type="presParOf" srcId="{7FBC896E-1D2B-46FD-8061-9E47E0A9FB7B}" destId="{0A332207-92A9-4EF9-A0AD-B2C53525305A}" srcOrd="4" destOrd="0" presId="urn:microsoft.com/office/officeart/2024/3/layout/verticalVisualTextBlock1"/>
    <dgm:cxn modelId="{F0EF3788-1B18-4E64-B9AD-F6CECD717222}" type="presParOf" srcId="{0A332207-92A9-4EF9-A0AD-B2C53525305A}" destId="{34EF635A-82E1-4657-A45B-9B5350EC2EC9}" srcOrd="0" destOrd="0" presId="urn:microsoft.com/office/officeart/2024/3/layout/verticalVisualTextBlock1"/>
    <dgm:cxn modelId="{902A01DC-F115-4E51-B526-B4DEE0095C4A}" type="presParOf" srcId="{0A332207-92A9-4EF9-A0AD-B2C53525305A}" destId="{B8291DCE-8817-47BB-B22C-5DD6EF4A9178}" srcOrd="1" destOrd="0" presId="urn:microsoft.com/office/officeart/2024/3/layout/verticalVisualTextBlock1"/>
    <dgm:cxn modelId="{02FC6360-5583-48C4-B05D-F57D39E6DE5E}" type="presParOf" srcId="{0A332207-92A9-4EF9-A0AD-B2C53525305A}" destId="{B04F88EB-7BD2-468F-84B8-1A2C7A441CC6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6DAB9-1992-43E7-A6D0-8AB986367B47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1C55491-6EE2-4583-ACE8-3D47FCEB3EA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Meaning of 'Mort-' Root</a:t>
          </a:r>
        </a:p>
      </dgm:t>
    </dgm:pt>
    <dgm:pt modelId="{6C8DDB8D-0170-4F06-BA91-C556CE00B528}" type="parTrans" cxnId="{6C0E6E47-7C75-42C2-B7C2-BCE934755D3D}">
      <dgm:prSet/>
      <dgm:spPr/>
      <dgm:t>
        <a:bodyPr/>
        <a:lstStyle/>
        <a:p>
          <a:endParaRPr lang="en-US"/>
        </a:p>
      </dgm:t>
    </dgm:pt>
    <dgm:pt modelId="{F3F07E4B-78BC-46F1-A8E9-CF6005CE31D2}" type="sibTrans" cxnId="{6C0E6E47-7C75-42C2-B7C2-BCE934755D3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DABD79F-8812-4F8A-8D4E-844E04AC05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root 'mort-' signifies death or the state related to dying in various English words.</a:t>
          </a:r>
        </a:p>
      </dgm:t>
    </dgm:pt>
    <dgm:pt modelId="{3723838F-F67B-446B-BE19-01C0EEFA9F10}" type="parTrans" cxnId="{F2E92D04-8F1D-4822-9417-35E5A248749F}">
      <dgm:prSet/>
      <dgm:spPr/>
      <dgm:t>
        <a:bodyPr/>
        <a:lstStyle/>
        <a:p>
          <a:endParaRPr lang="en-US"/>
        </a:p>
      </dgm:t>
    </dgm:pt>
    <dgm:pt modelId="{076EA146-CED1-4845-8B6B-ACAFF57B6970}" type="sibTrans" cxnId="{F2E92D04-8F1D-4822-9417-35E5A248749F}">
      <dgm:prSet/>
      <dgm:spPr/>
      <dgm:t>
        <a:bodyPr/>
        <a:lstStyle/>
        <a:p>
          <a:endParaRPr lang="en-US"/>
        </a:p>
      </dgm:t>
    </dgm:pt>
    <dgm:pt modelId="{C3D17DFE-7118-4A6B-8A63-156C299B822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Mortality</a:t>
          </a:r>
        </a:p>
      </dgm:t>
    </dgm:pt>
    <dgm:pt modelId="{6E7C6DAB-C2C9-4FE0-B13A-6AEE8B080F1C}" type="parTrans" cxnId="{C36122A0-4A6D-43C0-AC79-E2AE5D2AEE75}">
      <dgm:prSet/>
      <dgm:spPr/>
      <dgm:t>
        <a:bodyPr/>
        <a:lstStyle/>
        <a:p>
          <a:endParaRPr lang="en-US"/>
        </a:p>
      </dgm:t>
    </dgm:pt>
    <dgm:pt modelId="{A211E6F6-BC70-409A-A394-C257E29E9FED}" type="sibTrans" cxnId="{C36122A0-4A6D-43C0-AC79-E2AE5D2AEE7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D01566B-F2EB-4D21-A295-4AC36551E8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'Mortality' refers to the state of being subject to death or the condition of being mortal.</a:t>
          </a:r>
        </a:p>
      </dgm:t>
    </dgm:pt>
    <dgm:pt modelId="{A48CB281-431A-453E-A65D-AE341F441033}" type="parTrans" cxnId="{67F35EB1-F112-4B27-9087-CC9B214B3DAE}">
      <dgm:prSet/>
      <dgm:spPr/>
      <dgm:t>
        <a:bodyPr/>
        <a:lstStyle/>
        <a:p>
          <a:endParaRPr lang="en-US"/>
        </a:p>
      </dgm:t>
    </dgm:pt>
    <dgm:pt modelId="{0AC15A6A-4A80-4916-9B23-F91D0D067A26}" type="sibTrans" cxnId="{67F35EB1-F112-4B27-9087-CC9B214B3DAE}">
      <dgm:prSet/>
      <dgm:spPr/>
      <dgm:t>
        <a:bodyPr/>
        <a:lstStyle/>
        <a:p>
          <a:endParaRPr lang="en-US"/>
        </a:p>
      </dgm:t>
    </dgm:pt>
    <dgm:pt modelId="{7B5F2753-683E-4E4B-BE82-3FE1C77D4C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Mortuary</a:t>
          </a:r>
        </a:p>
      </dgm:t>
    </dgm:pt>
    <dgm:pt modelId="{0BF4B918-EB7D-4289-A4A9-E824BE72621F}" type="parTrans" cxnId="{A2B96F1E-E8BE-4EF5-98C5-E2C87793B2D2}">
      <dgm:prSet/>
      <dgm:spPr/>
      <dgm:t>
        <a:bodyPr/>
        <a:lstStyle/>
        <a:p>
          <a:endParaRPr lang="en-US"/>
        </a:p>
      </dgm:t>
    </dgm:pt>
    <dgm:pt modelId="{8128D7AE-E1D7-4A4D-AD3D-D3D985E8127D}" type="sibTrans" cxnId="{A2B96F1E-E8BE-4EF5-98C5-E2C87793B2D2}">
      <dgm:prSet/>
      <dgm:spPr/>
      <dgm:t>
        <a:bodyPr/>
        <a:lstStyle/>
        <a:p>
          <a:endParaRPr lang="en-US"/>
        </a:p>
      </dgm:t>
    </dgm:pt>
    <dgm:pt modelId="{2B644503-A78F-4FED-AD03-0450159612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'Mortuary' is a place designated for keeping dead bodies before burial or cremation.</a:t>
          </a:r>
        </a:p>
      </dgm:t>
    </dgm:pt>
    <dgm:pt modelId="{855C2AD2-C40B-41F1-B8D5-7C95770FB6CF}" type="parTrans" cxnId="{E8BE8D52-779B-4140-B914-9BBF272A4D33}">
      <dgm:prSet/>
      <dgm:spPr/>
      <dgm:t>
        <a:bodyPr/>
        <a:lstStyle/>
        <a:p>
          <a:endParaRPr lang="en-US"/>
        </a:p>
      </dgm:t>
    </dgm:pt>
    <dgm:pt modelId="{5428C058-A805-4AB4-B5C1-06FBAEB7B24C}" type="sibTrans" cxnId="{E8BE8D52-779B-4140-B914-9BBF272A4D33}">
      <dgm:prSet/>
      <dgm:spPr/>
      <dgm:t>
        <a:bodyPr/>
        <a:lstStyle/>
        <a:p>
          <a:endParaRPr lang="en-US"/>
        </a:p>
      </dgm:t>
    </dgm:pt>
    <dgm:pt modelId="{97B9765A-E111-4DE8-85AA-AF82F25C9AED}" type="pres">
      <dgm:prSet presAssocID="{96D6DAB9-1992-43E7-A6D0-8AB986367B47}" presName="Root" presStyleCnt="0">
        <dgm:presLayoutVars>
          <dgm:dir/>
          <dgm:resizeHandles val="exact"/>
        </dgm:presLayoutVars>
      </dgm:prSet>
      <dgm:spPr/>
    </dgm:pt>
    <dgm:pt modelId="{7900D5CB-3059-4C57-8C6F-A958A76D6DCB}" type="pres">
      <dgm:prSet presAssocID="{41C55491-6EE2-4583-ACE8-3D47FCEB3EAF}" presName="Composite" presStyleCnt="0"/>
      <dgm:spPr/>
    </dgm:pt>
    <dgm:pt modelId="{17FE29C6-B736-496B-A73B-60B6A22C3A65}" type="pres">
      <dgm:prSet presAssocID="{41C55491-6EE2-4583-ACE8-3D47FCEB3EA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3964" b="-6"/>
          <a:stretch/>
        </a:blipFill>
      </dgm:spPr>
      <dgm:extLst>
        <a:ext uri="{E40237B7-FDA0-4F09-8148-C483321AD2D9}">
          <dgm14:cNvPr xmlns:dgm14="http://schemas.microsoft.com/office/drawing/2010/diagram" id="0" name="" descr="A spooky human skull and bones sitting next to a tombstone in a grave yard at night with purple fog coming up from behind the wrought iron fence and head stone"/>
        </a:ext>
      </dgm:extLst>
    </dgm:pt>
    <dgm:pt modelId="{7D5640BE-8A9F-4017-A662-007E4DB45BE5}" type="pres">
      <dgm:prSet presAssocID="{41C55491-6EE2-4583-ACE8-3D47FCEB3EAF}" presName="Subtitle" presStyleLbl="revTx" presStyleIdx="0" presStyleCnt="6">
        <dgm:presLayoutVars>
          <dgm:chMax val="0"/>
          <dgm:bulletEnabled/>
        </dgm:presLayoutVars>
      </dgm:prSet>
      <dgm:spPr/>
    </dgm:pt>
    <dgm:pt modelId="{0B85440F-3F6A-474C-9369-EC42188165D7}" type="pres">
      <dgm:prSet presAssocID="{41C55491-6EE2-4583-ACE8-3D47FCEB3EAF}" presName="Description" presStyleLbl="revTx" presStyleIdx="1" presStyleCnt="6">
        <dgm:presLayoutVars>
          <dgm:bulletEnabled/>
        </dgm:presLayoutVars>
      </dgm:prSet>
      <dgm:spPr/>
    </dgm:pt>
    <dgm:pt modelId="{29AB8022-C744-4DC4-A9C3-B226426A9784}" type="pres">
      <dgm:prSet presAssocID="{F3F07E4B-78BC-46F1-A8E9-CF6005CE31D2}" presName="sibTrans" presStyleLbl="sibTrans2D1" presStyleIdx="0" presStyleCnt="0"/>
      <dgm:spPr/>
    </dgm:pt>
    <dgm:pt modelId="{13460F57-A27F-4A9A-9B65-336712A86151}" type="pres">
      <dgm:prSet presAssocID="{C3D17DFE-7118-4A6B-8A63-156C299B8225}" presName="Composite" presStyleCnt="0"/>
      <dgm:spPr/>
    </dgm:pt>
    <dgm:pt modelId="{EB33DB9F-2708-4724-9716-A6DA01EF3229}" type="pres">
      <dgm:prSet presAssocID="{C3D17DFE-7118-4A6B-8A63-156C299B8225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r="-3" b="-2"/>
          <a:stretch/>
        </a:blipFill>
      </dgm:spPr>
      <dgm:extLst>
        <a:ext uri="{E40237B7-FDA0-4F09-8148-C483321AD2D9}">
          <dgm14:cNvPr xmlns:dgm14="http://schemas.microsoft.com/office/drawing/2010/diagram" id="0" name="" descr="Information symbol man cycling away from a group.(Based  upon the set created for the US transport system)."/>
        </a:ext>
      </dgm:extLst>
    </dgm:pt>
    <dgm:pt modelId="{C89D7AB3-60AC-4A36-8F94-B17F16C643A0}" type="pres">
      <dgm:prSet presAssocID="{C3D17DFE-7118-4A6B-8A63-156C299B8225}" presName="Subtitle" presStyleLbl="revTx" presStyleIdx="2" presStyleCnt="6">
        <dgm:presLayoutVars>
          <dgm:chMax val="0"/>
          <dgm:bulletEnabled/>
        </dgm:presLayoutVars>
      </dgm:prSet>
      <dgm:spPr/>
    </dgm:pt>
    <dgm:pt modelId="{F7636CC9-3D38-4CCB-9892-BC6DE900E6FC}" type="pres">
      <dgm:prSet presAssocID="{C3D17DFE-7118-4A6B-8A63-156C299B8225}" presName="Description" presStyleLbl="revTx" presStyleIdx="3" presStyleCnt="6">
        <dgm:presLayoutVars>
          <dgm:bulletEnabled/>
        </dgm:presLayoutVars>
      </dgm:prSet>
      <dgm:spPr/>
    </dgm:pt>
    <dgm:pt modelId="{AEFD60FB-2EC8-4AA1-ADFE-DA70DCB853EA}" type="pres">
      <dgm:prSet presAssocID="{A211E6F6-BC70-409A-A394-C257E29E9FED}" presName="sibTrans" presStyleLbl="sibTrans2D1" presStyleIdx="0" presStyleCnt="0"/>
      <dgm:spPr/>
    </dgm:pt>
    <dgm:pt modelId="{C9DDC12E-CB77-4454-8C14-724C090F4A48}" type="pres">
      <dgm:prSet presAssocID="{7B5F2753-683E-4E4B-BE82-3FE1C77D4C29}" presName="Composite" presStyleCnt="0"/>
      <dgm:spPr/>
    </dgm:pt>
    <dgm:pt modelId="{59C3E18A-AA79-4156-8A7B-6EB923C701E8}" type="pres">
      <dgm:prSet presAssocID="{7B5F2753-683E-4E4B-BE82-3FE1C77D4C2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5020" b="4"/>
          <a:stretch/>
        </a:blipFill>
      </dgm:spPr>
      <dgm:extLst>
        <a:ext uri="{E40237B7-FDA0-4F09-8148-C483321AD2D9}">
          <dgm14:cNvPr xmlns:dgm14="http://schemas.microsoft.com/office/drawing/2010/diagram" id="0" name="" descr="Cleaning cart in retirement community"/>
        </a:ext>
      </dgm:extLst>
    </dgm:pt>
    <dgm:pt modelId="{E5E8F974-27A1-4396-B839-D58EAC91C4DC}" type="pres">
      <dgm:prSet presAssocID="{7B5F2753-683E-4E4B-BE82-3FE1C77D4C29}" presName="Subtitle" presStyleLbl="revTx" presStyleIdx="4" presStyleCnt="6">
        <dgm:presLayoutVars>
          <dgm:chMax val="0"/>
          <dgm:bulletEnabled/>
        </dgm:presLayoutVars>
      </dgm:prSet>
      <dgm:spPr/>
    </dgm:pt>
    <dgm:pt modelId="{8DF757ED-60EA-4CBF-BF95-F2BE7A4CBB0F}" type="pres">
      <dgm:prSet presAssocID="{7B5F2753-683E-4E4B-BE82-3FE1C77D4C29}" presName="Description" presStyleLbl="revTx" presStyleIdx="5" presStyleCnt="6">
        <dgm:presLayoutVars>
          <dgm:bulletEnabled/>
        </dgm:presLayoutVars>
      </dgm:prSet>
      <dgm:spPr/>
    </dgm:pt>
  </dgm:ptLst>
  <dgm:cxnLst>
    <dgm:cxn modelId="{F2E92D04-8F1D-4822-9417-35E5A248749F}" srcId="{41C55491-6EE2-4583-ACE8-3D47FCEB3EAF}" destId="{CDABD79F-8812-4F8A-8D4E-844E04AC0565}" srcOrd="0" destOrd="0" parTransId="{3723838F-F67B-446B-BE19-01C0EEFA9F10}" sibTransId="{076EA146-CED1-4845-8B6B-ACAFF57B6970}"/>
    <dgm:cxn modelId="{4E31BD17-EF1F-4B01-91A9-6BAC0356FDA2}" type="presOf" srcId="{F3F07E4B-78BC-46F1-A8E9-CF6005CE31D2}" destId="{29AB8022-C744-4DC4-A9C3-B226426A9784}" srcOrd="0" destOrd="0" presId="urn:microsoft.com/office/officeart/2024/3/layout/verticalVisualTextBlock1"/>
    <dgm:cxn modelId="{99CBA01D-7A5E-49DE-A92F-004B3271FADB}" type="presOf" srcId="{7B5F2753-683E-4E4B-BE82-3FE1C77D4C29}" destId="{E5E8F974-27A1-4396-B839-D58EAC91C4DC}" srcOrd="0" destOrd="0" presId="urn:microsoft.com/office/officeart/2024/3/layout/verticalVisualTextBlock1"/>
    <dgm:cxn modelId="{A2B96F1E-E8BE-4EF5-98C5-E2C87793B2D2}" srcId="{96D6DAB9-1992-43E7-A6D0-8AB986367B47}" destId="{7B5F2753-683E-4E4B-BE82-3FE1C77D4C29}" srcOrd="2" destOrd="0" parTransId="{0BF4B918-EB7D-4289-A4A9-E824BE72621F}" sibTransId="{8128D7AE-E1D7-4A4D-AD3D-D3D985E8127D}"/>
    <dgm:cxn modelId="{6C0E6E47-7C75-42C2-B7C2-BCE934755D3D}" srcId="{96D6DAB9-1992-43E7-A6D0-8AB986367B47}" destId="{41C55491-6EE2-4583-ACE8-3D47FCEB3EAF}" srcOrd="0" destOrd="0" parTransId="{6C8DDB8D-0170-4F06-BA91-C556CE00B528}" sibTransId="{F3F07E4B-78BC-46F1-A8E9-CF6005CE31D2}"/>
    <dgm:cxn modelId="{E8BE8D52-779B-4140-B914-9BBF272A4D33}" srcId="{7B5F2753-683E-4E4B-BE82-3FE1C77D4C29}" destId="{2B644503-A78F-4FED-AD03-0450159612A7}" srcOrd="0" destOrd="0" parTransId="{855C2AD2-C40B-41F1-B8D5-7C95770FB6CF}" sibTransId="{5428C058-A805-4AB4-B5C1-06FBAEB7B24C}"/>
    <dgm:cxn modelId="{887BA559-7AB6-40E6-9E57-47A00BC6776A}" type="presOf" srcId="{2B644503-A78F-4FED-AD03-0450159612A7}" destId="{8DF757ED-60EA-4CBF-BF95-F2BE7A4CBB0F}" srcOrd="0" destOrd="0" presId="urn:microsoft.com/office/officeart/2024/3/layout/verticalVisualTextBlock1"/>
    <dgm:cxn modelId="{34E50083-5265-4D8D-BEDA-330EB71AA64A}" type="presOf" srcId="{A211E6F6-BC70-409A-A394-C257E29E9FED}" destId="{AEFD60FB-2EC8-4AA1-ADFE-DA70DCB853EA}" srcOrd="0" destOrd="0" presId="urn:microsoft.com/office/officeart/2024/3/layout/verticalVisualTextBlock1"/>
    <dgm:cxn modelId="{6275158E-F4AD-4568-A786-DF195F8A8328}" type="presOf" srcId="{96D6DAB9-1992-43E7-A6D0-8AB986367B47}" destId="{97B9765A-E111-4DE8-85AA-AF82F25C9AED}" srcOrd="0" destOrd="0" presId="urn:microsoft.com/office/officeart/2024/3/layout/verticalVisualTextBlock1"/>
    <dgm:cxn modelId="{79274792-F909-46E3-AB09-92FE6EE64F3A}" type="presOf" srcId="{4D01566B-F2EB-4D21-A295-4AC36551E855}" destId="{F7636CC9-3D38-4CCB-9892-BC6DE900E6FC}" srcOrd="0" destOrd="0" presId="urn:microsoft.com/office/officeart/2024/3/layout/verticalVisualTextBlock1"/>
    <dgm:cxn modelId="{C36122A0-4A6D-43C0-AC79-E2AE5D2AEE75}" srcId="{96D6DAB9-1992-43E7-A6D0-8AB986367B47}" destId="{C3D17DFE-7118-4A6B-8A63-156C299B8225}" srcOrd="1" destOrd="0" parTransId="{6E7C6DAB-C2C9-4FE0-B13A-6AEE8B080F1C}" sibTransId="{A211E6F6-BC70-409A-A394-C257E29E9FED}"/>
    <dgm:cxn modelId="{67F35EB1-F112-4B27-9087-CC9B214B3DAE}" srcId="{C3D17DFE-7118-4A6B-8A63-156C299B8225}" destId="{4D01566B-F2EB-4D21-A295-4AC36551E855}" srcOrd="0" destOrd="0" parTransId="{A48CB281-431A-453E-A65D-AE341F441033}" sibTransId="{0AC15A6A-4A80-4916-9B23-F91D0D067A26}"/>
    <dgm:cxn modelId="{BD449FB3-608B-4BC5-B49C-94DAA5F31840}" type="presOf" srcId="{CDABD79F-8812-4F8A-8D4E-844E04AC0565}" destId="{0B85440F-3F6A-474C-9369-EC42188165D7}" srcOrd="0" destOrd="0" presId="urn:microsoft.com/office/officeart/2024/3/layout/verticalVisualTextBlock1"/>
    <dgm:cxn modelId="{1B34CCD0-51C9-4531-A76F-F3419E1E729F}" type="presOf" srcId="{41C55491-6EE2-4583-ACE8-3D47FCEB3EAF}" destId="{7D5640BE-8A9F-4017-A662-007E4DB45BE5}" srcOrd="0" destOrd="0" presId="urn:microsoft.com/office/officeart/2024/3/layout/verticalVisualTextBlock1"/>
    <dgm:cxn modelId="{69BBAAD4-EB86-4EDD-BA28-670203869323}" type="presOf" srcId="{C3D17DFE-7118-4A6B-8A63-156C299B8225}" destId="{C89D7AB3-60AC-4A36-8F94-B17F16C643A0}" srcOrd="0" destOrd="0" presId="urn:microsoft.com/office/officeart/2024/3/layout/verticalVisualTextBlock1"/>
    <dgm:cxn modelId="{F6BF9DB9-F205-4CFC-AE86-DD37D4EF9389}" type="presParOf" srcId="{97B9765A-E111-4DE8-85AA-AF82F25C9AED}" destId="{7900D5CB-3059-4C57-8C6F-A958A76D6DCB}" srcOrd="0" destOrd="0" presId="urn:microsoft.com/office/officeart/2024/3/layout/verticalVisualTextBlock1"/>
    <dgm:cxn modelId="{D5CEC15A-F445-42AB-A89A-1DEDF370107E}" type="presParOf" srcId="{7900D5CB-3059-4C57-8C6F-A958A76D6DCB}" destId="{17FE29C6-B736-496B-A73B-60B6A22C3A65}" srcOrd="0" destOrd="0" presId="urn:microsoft.com/office/officeart/2024/3/layout/verticalVisualTextBlock1"/>
    <dgm:cxn modelId="{27EDE805-5ADB-44B7-A1F9-A78DA7B70DCA}" type="presParOf" srcId="{7900D5CB-3059-4C57-8C6F-A958A76D6DCB}" destId="{7D5640BE-8A9F-4017-A662-007E4DB45BE5}" srcOrd="1" destOrd="0" presId="urn:microsoft.com/office/officeart/2024/3/layout/verticalVisualTextBlock1"/>
    <dgm:cxn modelId="{13C032E7-12C6-4828-9CF6-C1C62DA62E75}" type="presParOf" srcId="{7900D5CB-3059-4C57-8C6F-A958A76D6DCB}" destId="{0B85440F-3F6A-474C-9369-EC42188165D7}" srcOrd="2" destOrd="0" presId="urn:microsoft.com/office/officeart/2024/3/layout/verticalVisualTextBlock1"/>
    <dgm:cxn modelId="{70CAE36B-83B7-470D-BF28-54879C09D9ED}" type="presParOf" srcId="{97B9765A-E111-4DE8-85AA-AF82F25C9AED}" destId="{29AB8022-C744-4DC4-A9C3-B226426A9784}" srcOrd="1" destOrd="0" presId="urn:microsoft.com/office/officeart/2024/3/layout/verticalVisualTextBlock1"/>
    <dgm:cxn modelId="{C3D73DEC-99E7-4935-B6A4-8448821B1783}" type="presParOf" srcId="{97B9765A-E111-4DE8-85AA-AF82F25C9AED}" destId="{13460F57-A27F-4A9A-9B65-336712A86151}" srcOrd="2" destOrd="0" presId="urn:microsoft.com/office/officeart/2024/3/layout/verticalVisualTextBlock1"/>
    <dgm:cxn modelId="{C8DE8ACB-7921-43C5-B2E9-874DE5855E7B}" type="presParOf" srcId="{13460F57-A27F-4A9A-9B65-336712A86151}" destId="{EB33DB9F-2708-4724-9716-A6DA01EF3229}" srcOrd="0" destOrd="0" presId="urn:microsoft.com/office/officeart/2024/3/layout/verticalVisualTextBlock1"/>
    <dgm:cxn modelId="{BB4CE209-B819-4282-A03C-FA7A4D952366}" type="presParOf" srcId="{13460F57-A27F-4A9A-9B65-336712A86151}" destId="{C89D7AB3-60AC-4A36-8F94-B17F16C643A0}" srcOrd="1" destOrd="0" presId="urn:microsoft.com/office/officeart/2024/3/layout/verticalVisualTextBlock1"/>
    <dgm:cxn modelId="{5FFA021B-0018-42F2-90D0-6320D99F145E}" type="presParOf" srcId="{13460F57-A27F-4A9A-9B65-336712A86151}" destId="{F7636CC9-3D38-4CCB-9892-BC6DE900E6FC}" srcOrd="2" destOrd="0" presId="urn:microsoft.com/office/officeart/2024/3/layout/verticalVisualTextBlock1"/>
    <dgm:cxn modelId="{2CD1F1FA-04BB-4147-B2E8-66FCE9A00A21}" type="presParOf" srcId="{97B9765A-E111-4DE8-85AA-AF82F25C9AED}" destId="{AEFD60FB-2EC8-4AA1-ADFE-DA70DCB853EA}" srcOrd="3" destOrd="0" presId="urn:microsoft.com/office/officeart/2024/3/layout/verticalVisualTextBlock1"/>
    <dgm:cxn modelId="{D61F6DDA-D29E-41FC-A04A-7DDBE89A1176}" type="presParOf" srcId="{97B9765A-E111-4DE8-85AA-AF82F25C9AED}" destId="{C9DDC12E-CB77-4454-8C14-724C090F4A48}" srcOrd="4" destOrd="0" presId="urn:microsoft.com/office/officeart/2024/3/layout/verticalVisualTextBlock1"/>
    <dgm:cxn modelId="{E6663359-D4A0-488F-B335-EA760F35F84F}" type="presParOf" srcId="{C9DDC12E-CB77-4454-8C14-724C090F4A48}" destId="{59C3E18A-AA79-4156-8A7B-6EB923C701E8}" srcOrd="0" destOrd="0" presId="urn:microsoft.com/office/officeart/2024/3/layout/verticalVisualTextBlock1"/>
    <dgm:cxn modelId="{8D2D5BA6-8953-4C75-9978-3160FC726D3C}" type="presParOf" srcId="{C9DDC12E-CB77-4454-8C14-724C090F4A48}" destId="{E5E8F974-27A1-4396-B839-D58EAC91C4DC}" srcOrd="1" destOrd="0" presId="urn:microsoft.com/office/officeart/2024/3/layout/verticalVisualTextBlock1"/>
    <dgm:cxn modelId="{460BBB45-CE87-4FF3-BBF9-E8DADB56B770}" type="presParOf" srcId="{C9DDC12E-CB77-4454-8C14-724C090F4A48}" destId="{8DF757ED-60EA-4CBF-BF95-F2BE7A4CBB0F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E2279-2691-4431-B1DB-8C01B31DCC6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01E6DA-39CA-4F3E-9166-DEFF4D0001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Meaning of 'Non-' Prefix</a:t>
          </a:r>
        </a:p>
      </dgm:t>
    </dgm:pt>
    <dgm:pt modelId="{308262E4-1DDF-4F34-8B91-F7700980DA99}" type="parTrans" cxnId="{0CFAABDC-F881-4777-A5D1-559A98C3EBEE}">
      <dgm:prSet/>
      <dgm:spPr/>
      <dgm:t>
        <a:bodyPr/>
        <a:lstStyle/>
        <a:p>
          <a:endParaRPr lang="en-US"/>
        </a:p>
      </dgm:t>
    </dgm:pt>
    <dgm:pt modelId="{7875C6A2-6A97-4FCC-8F0D-D6CDE786A03B}" type="sibTrans" cxnId="{0CFAABDC-F881-4777-A5D1-559A98C3EBE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F7A52AA-54D3-4DC2-9D51-5BD66DF8F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prefix 'non-' means not or absence of something, altering the meaning of base words.</a:t>
          </a:r>
        </a:p>
      </dgm:t>
    </dgm:pt>
    <dgm:pt modelId="{446DEE12-7FCE-455C-B7C8-79A1518D27BF}" type="parTrans" cxnId="{8A6D3DD9-48B4-4C4D-BB30-AE949EAA27A3}">
      <dgm:prSet/>
      <dgm:spPr/>
      <dgm:t>
        <a:bodyPr/>
        <a:lstStyle/>
        <a:p>
          <a:endParaRPr lang="en-US"/>
        </a:p>
      </dgm:t>
    </dgm:pt>
    <dgm:pt modelId="{6863D91E-3031-4BA9-928C-68600FC223BD}" type="sibTrans" cxnId="{8A6D3DD9-48B4-4C4D-BB30-AE949EAA27A3}">
      <dgm:prSet/>
      <dgm:spPr/>
      <dgm:t>
        <a:bodyPr/>
        <a:lstStyle/>
        <a:p>
          <a:endParaRPr lang="en-US"/>
        </a:p>
      </dgm:t>
    </dgm:pt>
    <dgm:pt modelId="{D370E4C2-6743-4944-A65A-F5A15EC0BC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Nonsense</a:t>
          </a:r>
        </a:p>
      </dgm:t>
    </dgm:pt>
    <dgm:pt modelId="{3BF4E37B-299A-4993-AB20-F5EA960EAA3A}" type="parTrans" cxnId="{1710C668-B948-4FE6-9AF4-8C25029F2C27}">
      <dgm:prSet/>
      <dgm:spPr/>
      <dgm:t>
        <a:bodyPr/>
        <a:lstStyle/>
        <a:p>
          <a:endParaRPr lang="en-US"/>
        </a:p>
      </dgm:t>
    </dgm:pt>
    <dgm:pt modelId="{1C81E1A5-4580-4CD5-8D82-B03DF43C7A7E}" type="sibTrans" cxnId="{1710C668-B948-4FE6-9AF4-8C25029F2C2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A7726AC-968A-4218-90C1-BADC5BC6E4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'Nonsense' means speech or ideas that have no meaning or make no sense.</a:t>
          </a:r>
        </a:p>
      </dgm:t>
    </dgm:pt>
    <dgm:pt modelId="{A747913D-F076-428B-90A3-F6CD22A4CB62}" type="parTrans" cxnId="{094A7163-A606-4E23-A071-71F6369E209F}">
      <dgm:prSet/>
      <dgm:spPr/>
      <dgm:t>
        <a:bodyPr/>
        <a:lstStyle/>
        <a:p>
          <a:endParaRPr lang="en-US"/>
        </a:p>
      </dgm:t>
    </dgm:pt>
    <dgm:pt modelId="{08813420-6182-4A28-B602-91E4B4973D75}" type="sibTrans" cxnId="{094A7163-A606-4E23-A071-71F6369E209F}">
      <dgm:prSet/>
      <dgm:spPr/>
      <dgm:t>
        <a:bodyPr/>
        <a:lstStyle/>
        <a:p>
          <a:endParaRPr lang="en-US"/>
        </a:p>
      </dgm:t>
    </dgm:pt>
    <dgm:pt modelId="{61C8107E-C6E3-4D6D-BE48-A3D72F9430D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Example: Nonprofit</a:t>
          </a:r>
        </a:p>
      </dgm:t>
    </dgm:pt>
    <dgm:pt modelId="{BAAA1E95-6A50-4727-91EF-D3A6B871967C}" type="parTrans" cxnId="{8B9DED80-3277-49D3-8CDC-704F3D6B102F}">
      <dgm:prSet/>
      <dgm:spPr/>
      <dgm:t>
        <a:bodyPr/>
        <a:lstStyle/>
        <a:p>
          <a:endParaRPr lang="en-US"/>
        </a:p>
      </dgm:t>
    </dgm:pt>
    <dgm:pt modelId="{A7AAE114-ACBE-4FD0-8B0D-3AB2B17AE172}" type="sibTrans" cxnId="{8B9DED80-3277-49D3-8CDC-704F3D6B102F}">
      <dgm:prSet/>
      <dgm:spPr/>
      <dgm:t>
        <a:bodyPr/>
        <a:lstStyle/>
        <a:p>
          <a:endParaRPr lang="en-US"/>
        </a:p>
      </dgm:t>
    </dgm:pt>
    <dgm:pt modelId="{C11D4597-6C88-4EA5-8AE3-30BEB64A10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'Nonprofit' refers to organizations that do not operate for profit but for a cause.</a:t>
          </a:r>
        </a:p>
      </dgm:t>
    </dgm:pt>
    <dgm:pt modelId="{2114B80C-2628-49C5-8409-F29EAF6C6DFE}" type="parTrans" cxnId="{FF9BD0F6-4C8D-4685-AD52-2C38818664CD}">
      <dgm:prSet/>
      <dgm:spPr/>
      <dgm:t>
        <a:bodyPr/>
        <a:lstStyle/>
        <a:p>
          <a:endParaRPr lang="en-US"/>
        </a:p>
      </dgm:t>
    </dgm:pt>
    <dgm:pt modelId="{2C8FDA41-7024-4097-A51C-01F15271C1F6}" type="sibTrans" cxnId="{FF9BD0F6-4C8D-4685-AD52-2C38818664CD}">
      <dgm:prSet/>
      <dgm:spPr/>
      <dgm:t>
        <a:bodyPr/>
        <a:lstStyle/>
        <a:p>
          <a:endParaRPr lang="en-US"/>
        </a:p>
      </dgm:t>
    </dgm:pt>
    <dgm:pt modelId="{2A1CA883-98D5-4D36-A1D3-2D4BA02B02A5}" type="pres">
      <dgm:prSet presAssocID="{4E2E2279-2691-4431-B1DB-8C01B31DCC68}" presName="Root" presStyleCnt="0">
        <dgm:presLayoutVars>
          <dgm:dir/>
          <dgm:resizeHandles val="exact"/>
        </dgm:presLayoutVars>
      </dgm:prSet>
      <dgm:spPr/>
    </dgm:pt>
    <dgm:pt modelId="{C4DD813F-AFD4-4656-8446-A76AC18AB4CC}" type="pres">
      <dgm:prSet presAssocID="{1A01E6DA-39CA-4F3E-9166-DEFF4D000122}" presName="Composite" presStyleCnt="0"/>
      <dgm:spPr/>
    </dgm:pt>
    <dgm:pt modelId="{B002D0C1-E2B4-4147-91D4-216B70173E0F}" type="pres">
      <dgm:prSet presAssocID="{1A01E6DA-39CA-4F3E-9166-DEFF4D000122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26250" b="-4"/>
          <a:stretch/>
        </a:blipFill>
      </dgm:spPr>
      <dgm:extLst>
        <a:ext uri="{E40237B7-FDA0-4F09-8148-C483321AD2D9}">
          <dgm14:cNvPr xmlns:dgm14="http://schemas.microsoft.com/office/drawing/2010/diagram" id="0" name="" descr="PSS-NOS stands for Pervasive Developmental Disorder Not Otherwise Specified which is an umbrella diagnosis on the Autism spectrum."/>
        </a:ext>
      </dgm:extLst>
    </dgm:pt>
    <dgm:pt modelId="{0C0916F4-14B6-4A8A-96B3-69EB7E2F50DE}" type="pres">
      <dgm:prSet presAssocID="{1A01E6DA-39CA-4F3E-9166-DEFF4D000122}" presName="Subtitle" presStyleLbl="revTx" presStyleIdx="0" presStyleCnt="6">
        <dgm:presLayoutVars>
          <dgm:chMax val="0"/>
          <dgm:bulletEnabled/>
        </dgm:presLayoutVars>
      </dgm:prSet>
      <dgm:spPr/>
    </dgm:pt>
    <dgm:pt modelId="{C9498332-1A12-4D02-8BC6-D4703C54E5A4}" type="pres">
      <dgm:prSet presAssocID="{1A01E6DA-39CA-4F3E-9166-DEFF4D000122}" presName="Description" presStyleLbl="revTx" presStyleIdx="1" presStyleCnt="6">
        <dgm:presLayoutVars>
          <dgm:bulletEnabled/>
        </dgm:presLayoutVars>
      </dgm:prSet>
      <dgm:spPr/>
    </dgm:pt>
    <dgm:pt modelId="{4E782900-D93C-40CB-B1B1-B0D819D8A90C}" type="pres">
      <dgm:prSet presAssocID="{7875C6A2-6A97-4FCC-8F0D-D6CDE786A03B}" presName="sibTrans" presStyleLbl="sibTrans2D1" presStyleIdx="0" presStyleCnt="0"/>
      <dgm:spPr/>
    </dgm:pt>
    <dgm:pt modelId="{59119E05-997B-4FE4-9ABC-A74823DB7B21}" type="pres">
      <dgm:prSet presAssocID="{D370E4C2-6743-4944-A65A-F5A15EC0BC9E}" presName="Composite" presStyleCnt="0"/>
      <dgm:spPr/>
    </dgm:pt>
    <dgm:pt modelId="{ED16AEDE-151C-4CFB-B826-D7EC5F2C78C1}" type="pres">
      <dgm:prSet presAssocID="{D370E4C2-6743-4944-A65A-F5A15EC0BC9E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r="19001" b="-6"/>
          <a:stretch/>
        </a:blipFill>
      </dgm:spPr>
      <dgm:extLst>
        <a:ext uri="{E40237B7-FDA0-4F09-8148-C483321AD2D9}">
          <dgm14:cNvPr xmlns:dgm14="http://schemas.microsoft.com/office/drawing/2010/diagram" id="0" name="" descr="QUESTION MARKS /Blue background / modern concept (Click for more)"/>
        </a:ext>
      </dgm:extLst>
    </dgm:pt>
    <dgm:pt modelId="{7DE06635-EAC8-4DDE-99B8-92128173795B}" type="pres">
      <dgm:prSet presAssocID="{D370E4C2-6743-4944-A65A-F5A15EC0BC9E}" presName="Subtitle" presStyleLbl="revTx" presStyleIdx="2" presStyleCnt="6">
        <dgm:presLayoutVars>
          <dgm:chMax val="0"/>
          <dgm:bulletEnabled/>
        </dgm:presLayoutVars>
      </dgm:prSet>
      <dgm:spPr/>
    </dgm:pt>
    <dgm:pt modelId="{B68342BD-4384-4840-B147-0233FAC62160}" type="pres">
      <dgm:prSet presAssocID="{D370E4C2-6743-4944-A65A-F5A15EC0BC9E}" presName="Description" presStyleLbl="revTx" presStyleIdx="3" presStyleCnt="6">
        <dgm:presLayoutVars>
          <dgm:bulletEnabled/>
        </dgm:presLayoutVars>
      </dgm:prSet>
      <dgm:spPr/>
    </dgm:pt>
    <dgm:pt modelId="{D39C4A38-D7CD-42E1-8C0C-0EFC23A9B149}" type="pres">
      <dgm:prSet presAssocID="{1C81E1A5-4580-4CD5-8D82-B03DF43C7A7E}" presName="sibTrans" presStyleLbl="sibTrans2D1" presStyleIdx="0" presStyleCnt="0"/>
      <dgm:spPr/>
    </dgm:pt>
    <dgm:pt modelId="{F87BB82F-17A4-4669-B844-BBFD7226332B}" type="pres">
      <dgm:prSet presAssocID="{61C8107E-C6E3-4D6D-BE48-A3D72F9430D5}" presName="Composite" presStyleCnt="0"/>
      <dgm:spPr/>
    </dgm:pt>
    <dgm:pt modelId="{F8861C05-97BD-421F-8E3A-DB4A2417172A}" type="pres">
      <dgm:prSet presAssocID="{61C8107E-C6E3-4D6D-BE48-A3D72F9430D5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r="11677" b="4"/>
          <a:stretch/>
        </a:blipFill>
      </dgm:spPr>
      <dgm:extLst>
        <a:ext uri="{E40237B7-FDA0-4F09-8148-C483321AD2D9}">
          <dgm14:cNvPr xmlns:dgm14="http://schemas.microsoft.com/office/drawing/2010/diagram" id="0" name="" descr="Teamwork business concept"/>
        </a:ext>
      </dgm:extLst>
    </dgm:pt>
    <dgm:pt modelId="{D0D838AF-B66F-4B04-904C-145B8BEB8F3A}" type="pres">
      <dgm:prSet presAssocID="{61C8107E-C6E3-4D6D-BE48-A3D72F9430D5}" presName="Subtitle" presStyleLbl="revTx" presStyleIdx="4" presStyleCnt="6">
        <dgm:presLayoutVars>
          <dgm:chMax val="0"/>
          <dgm:bulletEnabled/>
        </dgm:presLayoutVars>
      </dgm:prSet>
      <dgm:spPr/>
    </dgm:pt>
    <dgm:pt modelId="{AD4CA78B-5191-43FC-802E-BDFDB46F021C}" type="pres">
      <dgm:prSet presAssocID="{61C8107E-C6E3-4D6D-BE48-A3D72F9430D5}" presName="Description" presStyleLbl="revTx" presStyleIdx="5" presStyleCnt="6">
        <dgm:presLayoutVars>
          <dgm:bulletEnabled/>
        </dgm:presLayoutVars>
      </dgm:prSet>
      <dgm:spPr/>
    </dgm:pt>
  </dgm:ptLst>
  <dgm:cxnLst>
    <dgm:cxn modelId="{6EC7CF11-0EDA-4B1E-8C47-04A7858896AA}" type="presOf" srcId="{1C81E1A5-4580-4CD5-8D82-B03DF43C7A7E}" destId="{D39C4A38-D7CD-42E1-8C0C-0EFC23A9B149}" srcOrd="0" destOrd="0" presId="urn:microsoft.com/office/officeart/2024/3/layout/verticalVisualTextBlock1"/>
    <dgm:cxn modelId="{BB67E712-1582-48A9-81BF-D3E9D2623622}" type="presOf" srcId="{4E2E2279-2691-4431-B1DB-8C01B31DCC68}" destId="{2A1CA883-98D5-4D36-A1D3-2D4BA02B02A5}" srcOrd="0" destOrd="0" presId="urn:microsoft.com/office/officeart/2024/3/layout/verticalVisualTextBlock1"/>
    <dgm:cxn modelId="{A31A2635-9348-4C95-A0E5-EFCB8BB95C4D}" type="presOf" srcId="{C11D4597-6C88-4EA5-8AE3-30BEB64A1021}" destId="{AD4CA78B-5191-43FC-802E-BDFDB46F021C}" srcOrd="0" destOrd="0" presId="urn:microsoft.com/office/officeart/2024/3/layout/verticalVisualTextBlock1"/>
    <dgm:cxn modelId="{B457225D-9699-4FE6-9581-CAC1E6D016BF}" type="presOf" srcId="{D370E4C2-6743-4944-A65A-F5A15EC0BC9E}" destId="{7DE06635-EAC8-4DDE-99B8-92128173795B}" srcOrd="0" destOrd="0" presId="urn:microsoft.com/office/officeart/2024/3/layout/verticalVisualTextBlock1"/>
    <dgm:cxn modelId="{094A7163-A606-4E23-A071-71F6369E209F}" srcId="{D370E4C2-6743-4944-A65A-F5A15EC0BC9E}" destId="{DA7726AC-968A-4218-90C1-BADC5BC6E4EA}" srcOrd="0" destOrd="0" parTransId="{A747913D-F076-428B-90A3-F6CD22A4CB62}" sibTransId="{08813420-6182-4A28-B602-91E4B4973D75}"/>
    <dgm:cxn modelId="{1710C668-B948-4FE6-9AF4-8C25029F2C27}" srcId="{4E2E2279-2691-4431-B1DB-8C01B31DCC68}" destId="{D370E4C2-6743-4944-A65A-F5A15EC0BC9E}" srcOrd="1" destOrd="0" parTransId="{3BF4E37B-299A-4993-AB20-F5EA960EAA3A}" sibTransId="{1C81E1A5-4580-4CD5-8D82-B03DF43C7A7E}"/>
    <dgm:cxn modelId="{8B9DED80-3277-49D3-8CDC-704F3D6B102F}" srcId="{4E2E2279-2691-4431-B1DB-8C01B31DCC68}" destId="{61C8107E-C6E3-4D6D-BE48-A3D72F9430D5}" srcOrd="2" destOrd="0" parTransId="{BAAA1E95-6A50-4727-91EF-D3A6B871967C}" sibTransId="{A7AAE114-ACBE-4FD0-8B0D-3AB2B17AE172}"/>
    <dgm:cxn modelId="{0E2DCF8C-1D5B-4135-ADBF-7B30751A85C9}" type="presOf" srcId="{DF7A52AA-54D3-4DC2-9D51-5BD66DF8F4CA}" destId="{C9498332-1A12-4D02-8BC6-D4703C54E5A4}" srcOrd="0" destOrd="0" presId="urn:microsoft.com/office/officeart/2024/3/layout/verticalVisualTextBlock1"/>
    <dgm:cxn modelId="{F65C50B1-C3DD-4895-8D5E-3CEC784A4C09}" type="presOf" srcId="{7875C6A2-6A97-4FCC-8F0D-D6CDE786A03B}" destId="{4E782900-D93C-40CB-B1B1-B0D819D8A90C}" srcOrd="0" destOrd="0" presId="urn:microsoft.com/office/officeart/2024/3/layout/verticalVisualTextBlock1"/>
    <dgm:cxn modelId="{C2587AB4-5B7A-407B-BF48-4EBA77C98803}" type="presOf" srcId="{61C8107E-C6E3-4D6D-BE48-A3D72F9430D5}" destId="{D0D838AF-B66F-4B04-904C-145B8BEB8F3A}" srcOrd="0" destOrd="0" presId="urn:microsoft.com/office/officeart/2024/3/layout/verticalVisualTextBlock1"/>
    <dgm:cxn modelId="{329F91BA-94A8-401F-9462-1BB309BA1AE5}" type="presOf" srcId="{DA7726AC-968A-4218-90C1-BADC5BC6E4EA}" destId="{B68342BD-4384-4840-B147-0233FAC62160}" srcOrd="0" destOrd="0" presId="urn:microsoft.com/office/officeart/2024/3/layout/verticalVisualTextBlock1"/>
    <dgm:cxn modelId="{8A6D3DD9-48B4-4C4D-BB30-AE949EAA27A3}" srcId="{1A01E6DA-39CA-4F3E-9166-DEFF4D000122}" destId="{DF7A52AA-54D3-4DC2-9D51-5BD66DF8F4CA}" srcOrd="0" destOrd="0" parTransId="{446DEE12-7FCE-455C-B7C8-79A1518D27BF}" sibTransId="{6863D91E-3031-4BA9-928C-68600FC223BD}"/>
    <dgm:cxn modelId="{0CFAABDC-F881-4777-A5D1-559A98C3EBEE}" srcId="{4E2E2279-2691-4431-B1DB-8C01B31DCC68}" destId="{1A01E6DA-39CA-4F3E-9166-DEFF4D000122}" srcOrd="0" destOrd="0" parTransId="{308262E4-1DDF-4F34-8B91-F7700980DA99}" sibTransId="{7875C6A2-6A97-4FCC-8F0D-D6CDE786A03B}"/>
    <dgm:cxn modelId="{C32D29E5-2FB3-4F16-8035-18A205805BE1}" type="presOf" srcId="{1A01E6DA-39CA-4F3E-9166-DEFF4D000122}" destId="{0C0916F4-14B6-4A8A-96B3-69EB7E2F50DE}" srcOrd="0" destOrd="0" presId="urn:microsoft.com/office/officeart/2024/3/layout/verticalVisualTextBlock1"/>
    <dgm:cxn modelId="{FF9BD0F6-4C8D-4685-AD52-2C38818664CD}" srcId="{61C8107E-C6E3-4D6D-BE48-A3D72F9430D5}" destId="{C11D4597-6C88-4EA5-8AE3-30BEB64A1021}" srcOrd="0" destOrd="0" parTransId="{2114B80C-2628-49C5-8409-F29EAF6C6DFE}" sibTransId="{2C8FDA41-7024-4097-A51C-01F15271C1F6}"/>
    <dgm:cxn modelId="{9DF6CE2E-5913-44BA-9509-59FC4DB24823}" type="presParOf" srcId="{2A1CA883-98D5-4D36-A1D3-2D4BA02B02A5}" destId="{C4DD813F-AFD4-4656-8446-A76AC18AB4CC}" srcOrd="0" destOrd="0" presId="urn:microsoft.com/office/officeart/2024/3/layout/verticalVisualTextBlock1"/>
    <dgm:cxn modelId="{C7EA205C-C9D9-446F-A9E7-72025DF9CA24}" type="presParOf" srcId="{C4DD813F-AFD4-4656-8446-A76AC18AB4CC}" destId="{B002D0C1-E2B4-4147-91D4-216B70173E0F}" srcOrd="0" destOrd="0" presId="urn:microsoft.com/office/officeart/2024/3/layout/verticalVisualTextBlock1"/>
    <dgm:cxn modelId="{A439CE00-EA29-4878-8F76-5BC728B6E55C}" type="presParOf" srcId="{C4DD813F-AFD4-4656-8446-A76AC18AB4CC}" destId="{0C0916F4-14B6-4A8A-96B3-69EB7E2F50DE}" srcOrd="1" destOrd="0" presId="urn:microsoft.com/office/officeart/2024/3/layout/verticalVisualTextBlock1"/>
    <dgm:cxn modelId="{0D293D5F-7E27-4F1B-844B-A557AB491F8D}" type="presParOf" srcId="{C4DD813F-AFD4-4656-8446-A76AC18AB4CC}" destId="{C9498332-1A12-4D02-8BC6-D4703C54E5A4}" srcOrd="2" destOrd="0" presId="urn:microsoft.com/office/officeart/2024/3/layout/verticalVisualTextBlock1"/>
    <dgm:cxn modelId="{5361BC02-1B53-49D6-93DA-03A5FE197A44}" type="presParOf" srcId="{2A1CA883-98D5-4D36-A1D3-2D4BA02B02A5}" destId="{4E782900-D93C-40CB-B1B1-B0D819D8A90C}" srcOrd="1" destOrd="0" presId="urn:microsoft.com/office/officeart/2024/3/layout/verticalVisualTextBlock1"/>
    <dgm:cxn modelId="{65B99579-A3C7-4C2B-9119-EEFCE3D00DA5}" type="presParOf" srcId="{2A1CA883-98D5-4D36-A1D3-2D4BA02B02A5}" destId="{59119E05-997B-4FE4-9ABC-A74823DB7B21}" srcOrd="2" destOrd="0" presId="urn:microsoft.com/office/officeart/2024/3/layout/verticalVisualTextBlock1"/>
    <dgm:cxn modelId="{5B7D5E8E-C3C6-4619-A701-9A764A4258AE}" type="presParOf" srcId="{59119E05-997B-4FE4-9ABC-A74823DB7B21}" destId="{ED16AEDE-151C-4CFB-B826-D7EC5F2C78C1}" srcOrd="0" destOrd="0" presId="urn:microsoft.com/office/officeart/2024/3/layout/verticalVisualTextBlock1"/>
    <dgm:cxn modelId="{7263665E-67ED-44BA-A4D7-85A9F2A01F33}" type="presParOf" srcId="{59119E05-997B-4FE4-9ABC-A74823DB7B21}" destId="{7DE06635-EAC8-4DDE-99B8-92128173795B}" srcOrd="1" destOrd="0" presId="urn:microsoft.com/office/officeart/2024/3/layout/verticalVisualTextBlock1"/>
    <dgm:cxn modelId="{B73F2EDE-546F-4B2A-80C8-8267FFE620ED}" type="presParOf" srcId="{59119E05-997B-4FE4-9ABC-A74823DB7B21}" destId="{B68342BD-4384-4840-B147-0233FAC62160}" srcOrd="2" destOrd="0" presId="urn:microsoft.com/office/officeart/2024/3/layout/verticalVisualTextBlock1"/>
    <dgm:cxn modelId="{ED2680A2-52C9-419E-938C-AF687F1A74F7}" type="presParOf" srcId="{2A1CA883-98D5-4D36-A1D3-2D4BA02B02A5}" destId="{D39C4A38-D7CD-42E1-8C0C-0EFC23A9B149}" srcOrd="3" destOrd="0" presId="urn:microsoft.com/office/officeart/2024/3/layout/verticalVisualTextBlock1"/>
    <dgm:cxn modelId="{1ABCD7F9-0B9B-4157-820D-77FDA016DA3A}" type="presParOf" srcId="{2A1CA883-98D5-4D36-A1D3-2D4BA02B02A5}" destId="{F87BB82F-17A4-4669-B844-BBFD7226332B}" srcOrd="4" destOrd="0" presId="urn:microsoft.com/office/officeart/2024/3/layout/verticalVisualTextBlock1"/>
    <dgm:cxn modelId="{66607698-7CAC-4E46-AE72-6CD9648A3A8B}" type="presParOf" srcId="{F87BB82F-17A4-4669-B844-BBFD7226332B}" destId="{F8861C05-97BD-421F-8E3A-DB4A2417172A}" srcOrd="0" destOrd="0" presId="urn:microsoft.com/office/officeart/2024/3/layout/verticalVisualTextBlock1"/>
    <dgm:cxn modelId="{C4CDB1BD-86AE-48B5-98CD-8FF51A349F72}" type="presParOf" srcId="{F87BB82F-17A4-4669-B844-BBFD7226332B}" destId="{D0D838AF-B66F-4B04-904C-145B8BEB8F3A}" srcOrd="1" destOrd="0" presId="urn:microsoft.com/office/officeart/2024/3/layout/verticalVisualTextBlock1"/>
    <dgm:cxn modelId="{D67EB182-3262-4E96-8E35-4151C5D87734}" type="presParOf" srcId="{F87BB82F-17A4-4669-B844-BBFD7226332B}" destId="{AD4CA78B-5191-43FC-802E-BDFDB46F021C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BDDF0-EFB8-4ABD-92A4-75BF51956F9E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3883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BAF71-B3CC-4F18-A78C-8ADF380FA395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Meaning of 'Macro-'</a:t>
          </a:r>
        </a:p>
      </dsp:txBody>
      <dsp:txXfrm>
        <a:off x="1860960" y="0"/>
        <a:ext cx="5170775" cy="346241"/>
      </dsp:txXfrm>
    </dsp:sp>
    <dsp:sp modelId="{62945B2C-01AC-461A-9C9D-99AF1E22F7D3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prefix 'macro-' signifies something large or long in size or scope.</a:t>
          </a:r>
        </a:p>
      </dsp:txBody>
      <dsp:txXfrm>
        <a:off x="1860960" y="346241"/>
        <a:ext cx="5170775" cy="1334718"/>
      </dsp:txXfrm>
    </dsp:sp>
    <dsp:sp modelId="{FCB60902-6526-45C7-883D-5A2FCB40B621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2934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E4E90-F04C-4832-880B-02A40DCE3251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Macrocosm</a:t>
          </a:r>
        </a:p>
      </dsp:txBody>
      <dsp:txXfrm>
        <a:off x="1860960" y="1815436"/>
        <a:ext cx="5170775" cy="346241"/>
      </dsp:txXfrm>
    </dsp:sp>
    <dsp:sp modelId="{309C38F0-5A50-48FE-BEFC-13F2D40033B6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'Macrocosm' refers to the large world or universe, showing the prefix application.</a:t>
          </a:r>
        </a:p>
      </dsp:txBody>
      <dsp:txXfrm>
        <a:off x="1860960" y="2161678"/>
        <a:ext cx="5170775" cy="1334718"/>
      </dsp:txXfrm>
    </dsp:sp>
    <dsp:sp modelId="{34EF635A-82E1-4657-A45B-9B5350EC2EC9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23172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291DCE-8817-47BB-B22C-5DD6EF4A9178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Macroeconomics</a:t>
          </a:r>
        </a:p>
      </dsp:txBody>
      <dsp:txXfrm>
        <a:off x="1860960" y="3630873"/>
        <a:ext cx="5170775" cy="346241"/>
      </dsp:txXfrm>
    </dsp:sp>
    <dsp:sp modelId="{B04F88EB-7BD2-468F-84B8-1A2C7A441CC6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'Macroeconomics' studies the economy as a whole, emphasizing broad economic factors.</a:t>
          </a:r>
        </a:p>
      </dsp:txBody>
      <dsp:txXfrm>
        <a:off x="1860960" y="3977114"/>
        <a:ext cx="5170775" cy="133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29C6-B736-496B-A73B-60B6A22C3A65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3964" b="-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640BE-8A9F-4017-A662-007E4DB45BE5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Meaning of 'Mort-' Root</a:t>
          </a:r>
        </a:p>
      </dsp:txBody>
      <dsp:txXfrm>
        <a:off x="1860960" y="0"/>
        <a:ext cx="5170775" cy="346241"/>
      </dsp:txXfrm>
    </dsp:sp>
    <dsp:sp modelId="{0B85440F-3F6A-474C-9369-EC42188165D7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root 'mort-' signifies death or the state related to dying in various English words.</a:t>
          </a:r>
        </a:p>
      </dsp:txBody>
      <dsp:txXfrm>
        <a:off x="1860960" y="346241"/>
        <a:ext cx="5170775" cy="1334718"/>
      </dsp:txXfrm>
    </dsp:sp>
    <dsp:sp modelId="{EB33DB9F-2708-4724-9716-A6DA01EF3229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r="-3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D7AB3-60AC-4A36-8F94-B17F16C643A0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Mortality</a:t>
          </a:r>
        </a:p>
      </dsp:txBody>
      <dsp:txXfrm>
        <a:off x="1860960" y="1815436"/>
        <a:ext cx="5170775" cy="346241"/>
      </dsp:txXfrm>
    </dsp:sp>
    <dsp:sp modelId="{F7636CC9-3D38-4CCB-9892-BC6DE900E6FC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'Mortality' refers to the state of being subject to death or the condition of being mortal.</a:t>
          </a:r>
        </a:p>
      </dsp:txBody>
      <dsp:txXfrm>
        <a:off x="1860960" y="2161678"/>
        <a:ext cx="5170775" cy="1334718"/>
      </dsp:txXfrm>
    </dsp:sp>
    <dsp:sp modelId="{59C3E18A-AA79-4156-8A7B-6EB923C701E8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5020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E8F974-27A1-4396-B839-D58EAC91C4DC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Mortuary</a:t>
          </a:r>
        </a:p>
      </dsp:txBody>
      <dsp:txXfrm>
        <a:off x="1860960" y="3630873"/>
        <a:ext cx="5170775" cy="346241"/>
      </dsp:txXfrm>
    </dsp:sp>
    <dsp:sp modelId="{8DF757ED-60EA-4CBF-BF95-F2BE7A4CBB0F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'Mortuary' is a place designated for keeping dead bodies before burial or cremation.</a:t>
          </a:r>
        </a:p>
      </dsp:txBody>
      <dsp:txXfrm>
        <a:off x="1860960" y="3977114"/>
        <a:ext cx="5170775" cy="133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D0C1-E2B4-4147-91D4-216B70173E0F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26250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916F4-14B6-4A8A-96B3-69EB7E2F50DE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Meaning of 'Non-' Prefix</a:t>
          </a:r>
        </a:p>
      </dsp:txBody>
      <dsp:txXfrm>
        <a:off x="1860960" y="0"/>
        <a:ext cx="5170775" cy="346241"/>
      </dsp:txXfrm>
    </dsp:sp>
    <dsp:sp modelId="{C9498332-1A12-4D02-8BC6-D4703C54E5A4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prefix 'non-' means not or absence of something, altering the meaning of base words.</a:t>
          </a:r>
        </a:p>
      </dsp:txBody>
      <dsp:txXfrm>
        <a:off x="1860960" y="346241"/>
        <a:ext cx="5170775" cy="1334718"/>
      </dsp:txXfrm>
    </dsp:sp>
    <dsp:sp modelId="{ED16AEDE-151C-4CFB-B826-D7EC5F2C78C1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r="19001" b="-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06635-EAC8-4DDE-99B8-92128173795B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Nonsense</a:t>
          </a:r>
        </a:p>
      </dsp:txBody>
      <dsp:txXfrm>
        <a:off x="1860960" y="1815436"/>
        <a:ext cx="5170775" cy="346241"/>
      </dsp:txXfrm>
    </dsp:sp>
    <dsp:sp modelId="{B68342BD-4384-4840-B147-0233FAC62160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'Nonsense' means speech or ideas that have no meaning or make no sense.</a:t>
          </a:r>
        </a:p>
      </dsp:txBody>
      <dsp:txXfrm>
        <a:off x="1860960" y="2161678"/>
        <a:ext cx="5170775" cy="1334718"/>
      </dsp:txXfrm>
    </dsp:sp>
    <dsp:sp modelId="{F8861C05-97BD-421F-8E3A-DB4A2417172A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r="11677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838AF-B66F-4B04-904C-145B8BEB8F3A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Example: Nonprofit</a:t>
          </a:r>
        </a:p>
      </dsp:txBody>
      <dsp:txXfrm>
        <a:off x="1860960" y="3630873"/>
        <a:ext cx="5170775" cy="346241"/>
      </dsp:txXfrm>
    </dsp:sp>
    <dsp:sp modelId="{AD4CA78B-5191-43FC-802E-BDFDB46F021C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'Nonprofit' refers to organizations that do not operate for profit but for a cause.</a:t>
          </a:r>
        </a:p>
      </dsp:txBody>
      <dsp:txXfrm>
        <a:off x="1860960" y="3977114"/>
        <a:ext cx="5170775" cy="1334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7C34-B0EF-4A0C-BA4B-81C3B4A1BE95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0C24-0E59-42A5-9B0F-D71616CBB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explores common prefixes and roots starting with the letters M and N, their meanings, and examples of words that use them. Understanding these can enrich vocabulary and comprehension of English word formation.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root 'nav-' means ship or sailing. It is found in words like 'navigate' (to plan and direct a ship's course) and 'naval' (relating to a navy).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7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prefix 'neo-' means new or recent. Words like 'neoclassical' (a revival of classical style) and 'neonatal' (relating to newborns) use this prefix.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root 'nom-' means name or law. Examples include 'nominate' (to name for a position) and 'autonomy' (self-law or self-rule).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7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prefix 'non-' means not or absence of. It appears in words such as 'nonsense' (meaningless speech) and 'nonprofit' (not for profit).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We will cover prefixes starting with M, including macro-, micro-, and mono-. Then we will explore roots beginning with M, such as matri- and mort-. Next, we will examine prefixes starting with N, like neo- and non-. Finally, we will review roots beginning with N, including nav- and nom-.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introduces several prefixes starting with the letter M. Each prefix has a distinct meaning and is used in many English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prefix 'macro-' means large or long. It is often used in words like 'macrocosm' (the large world) and 'macroeconomics' (the study of the economy as a whole).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root 'matri-' means mother. It is found in words like 'matriarch' (a woman who leads a family or tribe) and 'matrimony' (marriage).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prefix 'micro-' means small. Examples include 'microscope' (an instrument to see small objects) and 'microorganism' (a tiny living thing).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prefix 'mono-' means one or single. It appears in words like 'monologue' (a speech by one person) and 'monopoly' (exclusive control by one entity).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5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The root 'mort-' means death. Examples include 'mortality' (the state of being mortal) and 'mortuary' (a place where dead bodies are kept).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presents prefixes starting with N, which modify the meanings of words in important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7E71F-137D-43FE-968F-504C2EE59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9CC7B-43E8-9819-1B2A-6E5DCB7E0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556148" cy="39776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Prefixes and Roots Beginning With M or N: Meanings and Word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5D4BB-9E5F-0F5F-3D52-BAC4B82F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5029267"/>
            <a:ext cx="5577839" cy="1316736"/>
          </a:xfrm>
        </p:spPr>
        <p:txBody>
          <a:bodyPr anchor="ctr">
            <a:normAutofit/>
          </a:bodyPr>
          <a:lstStyle/>
          <a:p>
            <a:r>
              <a:rPr lang="en-US" sz="2400"/>
              <a:t>Enhancing vocabulary through understanding word origins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557784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ok open on a deck with a blackboard in the background">
            <a:extLst>
              <a:ext uri="{FF2B5EF4-FFF2-40B4-BE49-F238E27FC236}">
                <a16:creationId xmlns:a16="http://schemas.microsoft.com/office/drawing/2014/main" id="{F01DD035-9148-4CCA-940E-17484E5BC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33" r="5551" b="1"/>
          <a:stretch>
            <a:fillRect/>
          </a:stretch>
        </p:blipFill>
        <p:spPr>
          <a:xfrm>
            <a:off x="6696635" y="508090"/>
            <a:ext cx="4969099" cy="58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43789-1E2F-7DC2-59C5-49F12A5D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Root 'Nav-' Meaning 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944E2-913F-AC56-B5B9-87AD2A3084F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'Nav-' Root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root 'nav-' signifies ship or sailing, commonly used in maritime-related words.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Navigate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'Navigate' means to plan and direct a ship's course across waters.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Naval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'Naval' pertains to navy forces and maritime military activities.</a:t>
            </a:r>
          </a:p>
        </p:txBody>
      </p:sp>
      <p:pic>
        <p:nvPicPr>
          <p:cNvPr id="5" name="Content Placeholder 4" descr="Successful leadership concept, three paper origami boats are sailing on calm water. The lead boat is green and the 2 following are blue. They are isolated on a plain white background and the water has smooth ripples across its surface.">
            <a:extLst>
              <a:ext uri="{FF2B5EF4-FFF2-40B4-BE49-F238E27FC236}">
                <a16:creationId xmlns:a16="http://schemas.microsoft.com/office/drawing/2014/main" id="{6B39625A-E810-475F-9049-6DF1F531E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0738" r="22664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5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4D04A-A6F4-4EE2-0704-7A6CA569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Prefix 'Neo-' Meaning New</a:t>
            </a:r>
          </a:p>
        </p:txBody>
      </p:sp>
      <p:pic>
        <p:nvPicPr>
          <p:cNvPr id="5" name="Content Placeholder 4" descr="Little angel guard newborn baby sleeping">
            <a:extLst>
              <a:ext uri="{FF2B5EF4-FFF2-40B4-BE49-F238E27FC236}">
                <a16:creationId xmlns:a16="http://schemas.microsoft.com/office/drawing/2014/main" id="{BD5DC785-E288-455C-8378-23EA687B1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1342" r="33696" b="2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DF061-63FB-9E83-2363-DEB1B83EF16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'Neo-' Prefix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prefix 'neo-' signifies something new or recent in origin or style.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Neoclassical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'Neoclassical' refers to a revival or new interpretation of classical styles in art and architecture.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Neonatal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'Neonatal' pertains to newborn babies, highlighting the concept of new life.</a:t>
            </a:r>
          </a:p>
        </p:txBody>
      </p:sp>
    </p:spTree>
    <p:extLst>
      <p:ext uri="{BB962C8B-B14F-4D97-AF65-F5344CB8AC3E}">
        <p14:creationId xmlns:p14="http://schemas.microsoft.com/office/powerpoint/2010/main" val="4054740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7B29-70A1-3106-3424-CF61D45C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Root 'Nom-' Meaning Name or Law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34E6-A4E5-16C9-760A-99EFCF82383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Root 'Nom-'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root 'nom-' signifies concepts related to name or law in English vocabulary.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Nominate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'Nominate' means to name someone for a position or role officially.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Autonomy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'Autonomy' means self-law or self-rule, indicating independence and self-governance.</a:t>
            </a:r>
          </a:p>
        </p:txBody>
      </p:sp>
      <p:pic>
        <p:nvPicPr>
          <p:cNvPr id="5" name="Content Placeholder 4" descr="Concept image to illustrate balancing faith and retirement savings on a balance scale. White background with shadow reflected on white foreground. Cropped to rule of thirds and ready to use.">
            <a:extLst>
              <a:ext uri="{FF2B5EF4-FFF2-40B4-BE49-F238E27FC236}">
                <a16:creationId xmlns:a16="http://schemas.microsoft.com/office/drawing/2014/main" id="{8445EB2E-C36C-4EB3-B3AF-6C454F406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1007" r="19180" b="-3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AB071-1892-5C88-118B-3DDA041B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n-US" sz="4000"/>
              <a:t>The Prefix 'Non-' Meaning Not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D5E9163-2775-4370-BADF-4D7284B9D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72827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0447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9BBC9-9928-6398-88C0-26FC79A6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Items Overview</a:t>
            </a:r>
          </a:p>
        </p:txBody>
      </p:sp>
      <p:pic>
        <p:nvPicPr>
          <p:cNvPr id="5" name="Content Placeholder 4" descr="Colorful wood alphabet letters on yellow background">
            <a:extLst>
              <a:ext uri="{FF2B5EF4-FFF2-40B4-BE49-F238E27FC236}">
                <a16:creationId xmlns:a16="http://schemas.microsoft.com/office/drawing/2014/main" id="{023DB9B5-E001-4C20-A3B4-38FCDC986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4002" r="30623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34289-F984-53B2-109D-117CB5B57FE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Prefixes Starting With M: Meanings and Word Examples</a:t>
            </a:r>
          </a:p>
          <a:p>
            <a:r>
              <a:rPr lang="en-US"/>
              <a:t>Roots Starting With M: Meanings and Word Examples</a:t>
            </a:r>
          </a:p>
          <a:p>
            <a:r>
              <a:rPr lang="en-US"/>
              <a:t>Prefixes Starting With N: Meanings and Word Examples</a:t>
            </a:r>
          </a:p>
          <a:p>
            <a:r>
              <a:rPr lang="en-US"/>
              <a:t>Roots Starting With N: Meanings and Word Examples</a:t>
            </a:r>
          </a:p>
        </p:txBody>
      </p:sp>
    </p:spTree>
    <p:extLst>
      <p:ext uri="{BB962C8B-B14F-4D97-AF65-F5344CB8AC3E}">
        <p14:creationId xmlns:p14="http://schemas.microsoft.com/office/powerpoint/2010/main" val="4092248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0662A-6C41-237D-B66E-5ACBCAD51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 fontScale="90000"/>
          </a:bodyPr>
          <a:lstStyle/>
          <a:p>
            <a:r>
              <a:rPr lang="en-US" sz="7400" dirty="0"/>
              <a:t>Prefixes and roots Starting With M: Meanings and Word Examples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48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FA8B0-B32D-4695-100A-F8E1413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n-US" sz="4000"/>
              <a:t>The Prefix 'Macro-' Meaning Large or Long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FC16922-AF80-4EE6-936A-ADA016703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2670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4436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E8FF1-857D-5980-21DC-62E1E9A9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Root 'Matri-' Meaning Mother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71C494-8107-3D61-D611-4FBC7C22A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612" y="611650"/>
            <a:ext cx="4160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Content Placeholder 4" descr="A jigsaw puzzle concept depicting a family split into 2 units, there is a divide between the two adults and the father is left in isolation">
            <a:extLst>
              <a:ext uri="{FF2B5EF4-FFF2-40B4-BE49-F238E27FC236}">
                <a16:creationId xmlns:a16="http://schemas.microsoft.com/office/drawing/2014/main" id="{2FFEC236-66E3-4C26-9FA1-9B8A6AAD6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7867" y="3205039"/>
            <a:ext cx="6281928" cy="31409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2ED6F-1A40-90B0-25EE-3ACB701F3FC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507224" y="1088136"/>
            <a:ext cx="416052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'Matri-' Root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root 'matri-' signifies mother and is used in various English words.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Matriarch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'Matriarch' refers to a woman who leads a family or tribe, highlighting maternal leadership.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Example: Matrimony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'Matrimony' means marriage, relating to the bond often associated with motherhood and family.</a:t>
            </a:r>
          </a:p>
        </p:txBody>
      </p:sp>
    </p:spTree>
    <p:extLst>
      <p:ext uri="{BB962C8B-B14F-4D97-AF65-F5344CB8AC3E}">
        <p14:creationId xmlns:p14="http://schemas.microsoft.com/office/powerpoint/2010/main" val="2420601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AD16D-9D4D-C73A-6A08-EF3B2DFE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Prefix 'Micro-' Meaning Small</a:t>
            </a:r>
          </a:p>
        </p:txBody>
      </p:sp>
      <p:pic>
        <p:nvPicPr>
          <p:cNvPr id="5" name="Content Placeholder 4" descr="Microscope and molecule model">
            <a:extLst>
              <a:ext uri="{FF2B5EF4-FFF2-40B4-BE49-F238E27FC236}">
                <a16:creationId xmlns:a16="http://schemas.microsoft.com/office/drawing/2014/main" id="{5471C430-8416-45D0-9955-DCD9A477C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343" r="1131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C1F10-150F-4541-CC6F-30C0EF5264A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Micro-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prefix 'micro-' denotes something that is very small or tiny in size.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Microscope Example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 microscope is an instrument used to view very small objects that cannot be seen by the naked eye.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Microorganism Example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Microorganisms are tiny living organisms like bacteria and viruses that can only be seen through a microscope.</a:t>
            </a:r>
          </a:p>
        </p:txBody>
      </p:sp>
    </p:spTree>
    <p:extLst>
      <p:ext uri="{BB962C8B-B14F-4D97-AF65-F5344CB8AC3E}">
        <p14:creationId xmlns:p14="http://schemas.microsoft.com/office/powerpoint/2010/main" val="3018683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9A797-EA7D-4B08-A9A4-331B7ADE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Prefix 'Mono-' Meaning One or Single</a:t>
            </a:r>
          </a:p>
        </p:txBody>
      </p:sp>
      <p:pic>
        <p:nvPicPr>
          <p:cNvPr id="5" name="Content Placeholder 4" descr="Getting new message">
            <a:extLst>
              <a:ext uri="{FF2B5EF4-FFF2-40B4-BE49-F238E27FC236}">
                <a16:creationId xmlns:a16="http://schemas.microsoft.com/office/drawing/2014/main" id="{AF1E0647-89A3-43A7-9B72-CDE3D76B89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9330" r="21674" b="-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BC7F5-0A45-A7C4-7FAD-6DB38C11D5F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Meaning of Mono-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prefix 'mono-' means one or single, indicating singularity in words.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Monologue Example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'Monologue' means a speech delivered by one person alone.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Monopoly Example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'Monopoly' means exclusive control or ownership by one entity.</a:t>
            </a:r>
          </a:p>
        </p:txBody>
      </p:sp>
    </p:spTree>
    <p:extLst>
      <p:ext uri="{BB962C8B-B14F-4D97-AF65-F5344CB8AC3E}">
        <p14:creationId xmlns:p14="http://schemas.microsoft.com/office/powerpoint/2010/main" val="1226795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8C35-5202-F770-7842-EFD81491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n-US" sz="4000"/>
              <a:t>The Root 'Mort-' Meaning Death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B591BAA-8539-42FD-8D24-FC10C43E3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65017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9851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22268-0A96-3B20-929D-F4B9FCFFB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 fontScale="90000"/>
          </a:bodyPr>
          <a:lstStyle/>
          <a:p>
            <a:r>
              <a:rPr lang="en-US" sz="7400" dirty="0"/>
              <a:t>Prefixes and roots Starting With N: Meanings and Word Examples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8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1231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Bierstadt</vt:lpstr>
      <vt:lpstr>GestaltVTI</vt:lpstr>
      <vt:lpstr>Prefixes and Roots Beginning With M or N: Meanings and Word Examples</vt:lpstr>
      <vt:lpstr>Agenda Items Overview</vt:lpstr>
      <vt:lpstr>Prefixes and roots Starting With M: Meanings and Word Examples</vt:lpstr>
      <vt:lpstr>The Prefix 'Macro-' Meaning Large or Long</vt:lpstr>
      <vt:lpstr>The Root 'Matri-' Meaning Mother</vt:lpstr>
      <vt:lpstr>The Prefix 'Micro-' Meaning Small</vt:lpstr>
      <vt:lpstr>The Prefix 'Mono-' Meaning One or Single</vt:lpstr>
      <vt:lpstr>The Root 'Mort-' Meaning Death</vt:lpstr>
      <vt:lpstr>Prefixes and roots Starting With N: Meanings and Word Examples</vt:lpstr>
      <vt:lpstr>The Root 'Nav-' Meaning Ship</vt:lpstr>
      <vt:lpstr>The Prefix 'Neo-' Meaning New</vt:lpstr>
      <vt:lpstr>The Root 'Nom-' Meaning Name or Law</vt:lpstr>
      <vt:lpstr>The Prefix 'Non-' Meaning Not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Calvin Dillon</dc:creator>
  <cp:lastModifiedBy>Calvin Dillon</cp:lastModifiedBy>
  <cp:revision>2</cp:revision>
  <dcterms:created xsi:type="dcterms:W3CDTF">2025-08-16T22:42:13Z</dcterms:created>
  <dcterms:modified xsi:type="dcterms:W3CDTF">2025-08-17T17:18:59Z</dcterms:modified>
</cp:coreProperties>
</file>