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1" r:id="rId5"/>
    <p:sldId id="2587" r:id="rId6"/>
    <p:sldId id="2588" r:id="rId7"/>
    <p:sldId id="2591" r:id="rId8"/>
    <p:sldId id="2581" r:id="rId9"/>
    <p:sldId id="2589" r:id="rId10"/>
    <p:sldId id="2582" r:id="rId11"/>
    <p:sldId id="2577" r:id="rId12"/>
    <p:sldId id="2586" r:id="rId13"/>
    <p:sldId id="2595" r:id="rId14"/>
    <p:sldId id="2583" r:id="rId15"/>
    <p:sldId id="2584" r:id="rId16"/>
    <p:sldId id="2593" r:id="rId17"/>
    <p:sldId id="2590" r:id="rId18"/>
    <p:sldId id="2578" r:id="rId19"/>
    <p:sldId id="2579" r:id="rId20"/>
    <p:sldId id="258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atin and Greek Roots, Prefixes, and Suffixes Beginning with 'P'" id="{437B38E4-7818-4CA6-9304-AA020362C13D}">
          <p14:sldIdLst>
            <p14:sldId id="2561"/>
          </p14:sldIdLst>
        </p14:section>
        <p14:section name="Latin and Greek Affixes Starting with 'P'" id="{3D264509-3DEB-4871-B45B-565BB2DEEE28}">
          <p14:sldIdLst>
            <p14:sldId id="2587"/>
            <p14:sldId id="2588"/>
            <p14:sldId id="2591"/>
            <p14:sldId id="2581"/>
            <p14:sldId id="2589"/>
            <p14:sldId id="2582"/>
            <p14:sldId id="2577"/>
            <p14:sldId id="2586"/>
            <p14:sldId id="2595"/>
            <p14:sldId id="2583"/>
            <p14:sldId id="2584"/>
            <p14:sldId id="2593"/>
            <p14:sldId id="2590"/>
            <p14:sldId id="2578"/>
            <p14:sldId id="2579"/>
            <p14:sldId id="2580"/>
          </p14:sldIdLst>
        </p14:section>
      </p14:sectionLst>
    </p:ext>
    <p:ext uri="{EFAFB233-063F-42B5-8137-9DF3F51BA10A}">
      <p15:sldGuideLst xmlns:p15="http://schemas.microsoft.com/office/powerpoint/2012/main">
        <p15:guide id="2" pos="3840">
          <p15:clr>
            <a:srgbClr val="A4A3A4"/>
          </p15:clr>
        </p15:guide>
        <p15:guide id="3" orient="horz" pos="2400">
          <p15:clr>
            <a:srgbClr val="A4A3A4"/>
          </p15:clr>
        </p15:guide>
        <p15:guide id="4" pos="57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FAF4AF-63F6-4F96-8FEE-90CEFAA88A7E}" v="364" dt="2025-10-12T12:12:34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97" d="100"/>
          <a:sy n="97" d="100"/>
        </p:scale>
        <p:origin x="144" y="306"/>
      </p:cViewPr>
      <p:guideLst>
        <p:guide pos="3840"/>
        <p:guide orient="horz" pos="2400"/>
        <p:guide pos="57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C5E43-175C-4B4B-9777-EE7639C62075}" type="datetimeFigureOut">
              <a:t>10/12/2025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0257F-E9F6-4A3D-9EE1-ED0BA57397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99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AI-generated content may be incorrect.
---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22F3A-9CCA-4C4D-A44F-F63403A08352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50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91F1F1F-529D-951D-8998-9FD2286804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8DFD8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B7C80C7-9901-8D58-5EFA-FDA2F7C04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9106" y="-1"/>
            <a:ext cx="8421072" cy="6858000"/>
          </a:xfrm>
          <a:custGeom>
            <a:avLst/>
            <a:gdLst>
              <a:gd name="connsiteX0" fmla="*/ 0 w 8398619"/>
              <a:gd name="connsiteY0" fmla="*/ 0 h 6858000"/>
              <a:gd name="connsiteX1" fmla="*/ 8398619 w 8398619"/>
              <a:gd name="connsiteY1" fmla="*/ 0 h 6858000"/>
              <a:gd name="connsiteX2" fmla="*/ 8398619 w 8398619"/>
              <a:gd name="connsiteY2" fmla="*/ 6858000 h 6858000"/>
              <a:gd name="connsiteX3" fmla="*/ 0 w 8398619"/>
              <a:gd name="connsiteY3" fmla="*/ 6858000 h 6858000"/>
              <a:gd name="connsiteX4" fmla="*/ 0 w 8398619"/>
              <a:gd name="connsiteY4" fmla="*/ 0 h 6858000"/>
              <a:gd name="connsiteX0" fmla="*/ 0 w 8403036"/>
              <a:gd name="connsiteY0" fmla="*/ 0 h 6858000"/>
              <a:gd name="connsiteX1" fmla="*/ 8398619 w 8403036"/>
              <a:gd name="connsiteY1" fmla="*/ 0 h 6858000"/>
              <a:gd name="connsiteX2" fmla="*/ 8398619 w 8403036"/>
              <a:gd name="connsiteY2" fmla="*/ 6858000 h 6858000"/>
              <a:gd name="connsiteX3" fmla="*/ 0 w 8403036"/>
              <a:gd name="connsiteY3" fmla="*/ 6858000 h 6858000"/>
              <a:gd name="connsiteX4" fmla="*/ 0 w 8403036"/>
              <a:gd name="connsiteY4" fmla="*/ 0 h 6858000"/>
              <a:gd name="connsiteX0" fmla="*/ 0 w 8421760"/>
              <a:gd name="connsiteY0" fmla="*/ 0 h 6858000"/>
              <a:gd name="connsiteX1" fmla="*/ 8398619 w 8421760"/>
              <a:gd name="connsiteY1" fmla="*/ 0 h 6858000"/>
              <a:gd name="connsiteX2" fmla="*/ 8419802 w 8421760"/>
              <a:gd name="connsiteY2" fmla="*/ 6858000 h 6858000"/>
              <a:gd name="connsiteX3" fmla="*/ 0 w 8421760"/>
              <a:gd name="connsiteY3" fmla="*/ 6858000 h 6858000"/>
              <a:gd name="connsiteX4" fmla="*/ 0 w 8421760"/>
              <a:gd name="connsiteY4" fmla="*/ 0 h 6858000"/>
              <a:gd name="connsiteX0" fmla="*/ 0 w 8421072"/>
              <a:gd name="connsiteY0" fmla="*/ 0 h 6858000"/>
              <a:gd name="connsiteX1" fmla="*/ 8398619 w 8421072"/>
              <a:gd name="connsiteY1" fmla="*/ 0 h 6858000"/>
              <a:gd name="connsiteX2" fmla="*/ 8419802 w 8421072"/>
              <a:gd name="connsiteY2" fmla="*/ 6858000 h 6858000"/>
              <a:gd name="connsiteX3" fmla="*/ 0 w 8421072"/>
              <a:gd name="connsiteY3" fmla="*/ 6858000 h 6858000"/>
              <a:gd name="connsiteX4" fmla="*/ 0 w 842107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21072" h="6858000">
                <a:moveTo>
                  <a:pt x="0" y="0"/>
                </a:moveTo>
                <a:lnTo>
                  <a:pt x="8398619" y="0"/>
                </a:lnTo>
                <a:cubicBezTo>
                  <a:pt x="8377436" y="2261287"/>
                  <a:pt x="8429741" y="4666422"/>
                  <a:pt x="8419802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5CFCDD4-34E8-AC06-3D5E-32D562BE7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785834" y="2229288"/>
            <a:ext cx="842879" cy="8414546"/>
          </a:xfrm>
          <a:custGeom>
            <a:avLst/>
            <a:gdLst>
              <a:gd name="connsiteX0" fmla="*/ 0 w 842879"/>
              <a:gd name="connsiteY0" fmla="*/ 8414546 h 8414546"/>
              <a:gd name="connsiteX1" fmla="*/ 5570 w 842879"/>
              <a:gd name="connsiteY1" fmla="*/ 7654963 h 8414546"/>
              <a:gd name="connsiteX2" fmla="*/ 24941 w 842879"/>
              <a:gd name="connsiteY2" fmla="*/ 4078 h 8414546"/>
              <a:gd name="connsiteX3" fmla="*/ 639284 w 842879"/>
              <a:gd name="connsiteY3" fmla="*/ 0 h 8414546"/>
              <a:gd name="connsiteX4" fmla="*/ 842879 w 842879"/>
              <a:gd name="connsiteY4" fmla="*/ 111 h 8414546"/>
              <a:gd name="connsiteX5" fmla="*/ 842878 w 842879"/>
              <a:gd name="connsiteY5" fmla="*/ 8414546 h 8414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2879" h="8414546">
                <a:moveTo>
                  <a:pt x="0" y="8414546"/>
                </a:moveTo>
                <a:lnTo>
                  <a:pt x="5570" y="7654963"/>
                </a:lnTo>
                <a:cubicBezTo>
                  <a:pt x="19055" y="5120132"/>
                  <a:pt x="912" y="2515713"/>
                  <a:pt x="24941" y="4078"/>
                </a:cubicBezTo>
                <a:cubicBezTo>
                  <a:pt x="194402" y="2356"/>
                  <a:pt x="409219" y="577"/>
                  <a:pt x="639284" y="0"/>
                </a:cubicBezTo>
                <a:lnTo>
                  <a:pt x="842879" y="111"/>
                </a:lnTo>
                <a:lnTo>
                  <a:pt x="842878" y="8414546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F538DF1-F279-6FD3-54B3-F49AECD5C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V="1">
            <a:off x="2804041" y="221724"/>
            <a:ext cx="2812833" cy="8420912"/>
          </a:xfrm>
          <a:custGeom>
            <a:avLst/>
            <a:gdLst>
              <a:gd name="connsiteX0" fmla="*/ 2812026 w 2812833"/>
              <a:gd name="connsiteY0" fmla="*/ 7515587 h 8420912"/>
              <a:gd name="connsiteX1" fmla="*/ 2737038 w 2812833"/>
              <a:gd name="connsiteY1" fmla="*/ 32353 h 8420912"/>
              <a:gd name="connsiteX2" fmla="*/ 78161 w 2812833"/>
              <a:gd name="connsiteY2" fmla="*/ 35255 h 8420912"/>
              <a:gd name="connsiteX3" fmla="*/ 10482 w 2812833"/>
              <a:gd name="connsiteY3" fmla="*/ 7540713 h 8420912"/>
              <a:gd name="connsiteX4" fmla="*/ 37139 w 2812833"/>
              <a:gd name="connsiteY4" fmla="*/ 8420912 h 8420912"/>
              <a:gd name="connsiteX5" fmla="*/ 2802613 w 2812833"/>
              <a:gd name="connsiteY5" fmla="*/ 8420912 h 8420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2833" h="8420912">
                <a:moveTo>
                  <a:pt x="2812026" y="7515587"/>
                </a:moveTo>
                <a:cubicBezTo>
                  <a:pt x="2822175" y="5045078"/>
                  <a:pt x="2733216" y="2526060"/>
                  <a:pt x="2737038" y="32353"/>
                </a:cubicBezTo>
                <a:cubicBezTo>
                  <a:pt x="1850745" y="33321"/>
                  <a:pt x="964454" y="-42841"/>
                  <a:pt x="78161" y="35255"/>
                </a:cubicBezTo>
                <a:cubicBezTo>
                  <a:pt x="80974" y="2508834"/>
                  <a:pt x="-34699" y="5179609"/>
                  <a:pt x="10482" y="7540713"/>
                </a:cubicBezTo>
                <a:lnTo>
                  <a:pt x="37139" y="8420912"/>
                </a:lnTo>
                <a:lnTo>
                  <a:pt x="2802613" y="8420912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CE14AE4-9B80-2D91-30D5-79C8F7316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736189" y="-2736188"/>
            <a:ext cx="2922005" cy="8394383"/>
          </a:xfrm>
          <a:custGeom>
            <a:avLst/>
            <a:gdLst>
              <a:gd name="connsiteX0" fmla="*/ 0 w 2922005"/>
              <a:gd name="connsiteY0" fmla="*/ 8394383 h 8394383"/>
              <a:gd name="connsiteX1" fmla="*/ 0 w 2922005"/>
              <a:gd name="connsiteY1" fmla="*/ 0 h 8394383"/>
              <a:gd name="connsiteX2" fmla="*/ 2829789 w 2922005"/>
              <a:gd name="connsiteY2" fmla="*/ 0 h 8394383"/>
              <a:gd name="connsiteX3" fmla="*/ 2906758 w 2922005"/>
              <a:gd name="connsiteY3" fmla="*/ 7554515 h 8394383"/>
              <a:gd name="connsiteX4" fmla="*/ 2922005 w 2922005"/>
              <a:gd name="connsiteY4" fmla="*/ 8394383 h 8394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2005" h="8394383">
                <a:moveTo>
                  <a:pt x="0" y="8394383"/>
                </a:moveTo>
                <a:lnTo>
                  <a:pt x="0" y="0"/>
                </a:lnTo>
                <a:lnTo>
                  <a:pt x="2829789" y="0"/>
                </a:lnTo>
                <a:cubicBezTo>
                  <a:pt x="2924189" y="2274966"/>
                  <a:pt x="2873866" y="4980111"/>
                  <a:pt x="2906758" y="7554515"/>
                </a:cubicBezTo>
                <a:lnTo>
                  <a:pt x="2922005" y="839438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CF8DFF4-76F9-31A0-19A9-5C48DBA84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8699709" y="-195066"/>
            <a:ext cx="3160696" cy="3823883"/>
          </a:xfrm>
          <a:custGeom>
            <a:avLst/>
            <a:gdLst>
              <a:gd name="connsiteX0" fmla="*/ 0 w 3160696"/>
              <a:gd name="connsiteY0" fmla="*/ 251594 h 3823883"/>
              <a:gd name="connsiteX1" fmla="*/ 19545 w 3160696"/>
              <a:gd name="connsiteY1" fmla="*/ 32798 h 3823883"/>
              <a:gd name="connsiteX2" fmla="*/ 21253 w 3160696"/>
              <a:gd name="connsiteY2" fmla="*/ 0 h 3823883"/>
              <a:gd name="connsiteX3" fmla="*/ 3160696 w 3160696"/>
              <a:gd name="connsiteY3" fmla="*/ 0 h 3823883"/>
              <a:gd name="connsiteX4" fmla="*/ 3127107 w 3160696"/>
              <a:gd name="connsiteY4" fmla="*/ 3785562 h 3823883"/>
              <a:gd name="connsiteX5" fmla="*/ 85393 w 3160696"/>
              <a:gd name="connsiteY5" fmla="*/ 3810651 h 3823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60696" h="3823883">
                <a:moveTo>
                  <a:pt x="0" y="251594"/>
                </a:moveTo>
                <a:cubicBezTo>
                  <a:pt x="18741" y="248115"/>
                  <a:pt x="16523" y="125574"/>
                  <a:pt x="19545" y="32798"/>
                </a:cubicBezTo>
                <a:lnTo>
                  <a:pt x="21253" y="0"/>
                </a:lnTo>
                <a:lnTo>
                  <a:pt x="3160696" y="0"/>
                </a:lnTo>
                <a:lnTo>
                  <a:pt x="3127107" y="3785562"/>
                </a:lnTo>
                <a:cubicBezTo>
                  <a:pt x="2108547" y="3830647"/>
                  <a:pt x="1215662" y="3831666"/>
                  <a:pt x="85393" y="381065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53BFCF5-9D37-8A22-F17B-F82C331AB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995222" y="4679099"/>
            <a:ext cx="594309" cy="3763494"/>
          </a:xfrm>
          <a:custGeom>
            <a:avLst/>
            <a:gdLst>
              <a:gd name="connsiteX0" fmla="*/ 0 w 594309"/>
              <a:gd name="connsiteY0" fmla="*/ 3758993 h 3763494"/>
              <a:gd name="connsiteX1" fmla="*/ 9335 w 594309"/>
              <a:gd name="connsiteY1" fmla="*/ 0 h 3763494"/>
              <a:gd name="connsiteX2" fmla="*/ 594309 w 594309"/>
              <a:gd name="connsiteY2" fmla="*/ 0 h 3763494"/>
              <a:gd name="connsiteX3" fmla="*/ 594309 w 594309"/>
              <a:gd name="connsiteY3" fmla="*/ 3763494 h 3763494"/>
              <a:gd name="connsiteX4" fmla="*/ 528862 w 594309"/>
              <a:gd name="connsiteY4" fmla="*/ 3762655 h 3763494"/>
              <a:gd name="connsiteX5" fmla="*/ 0 w 594309"/>
              <a:gd name="connsiteY5" fmla="*/ 3758993 h 3763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309" h="3763494">
                <a:moveTo>
                  <a:pt x="0" y="3758993"/>
                </a:moveTo>
                <a:lnTo>
                  <a:pt x="9335" y="0"/>
                </a:lnTo>
                <a:lnTo>
                  <a:pt x="594309" y="0"/>
                </a:lnTo>
                <a:lnTo>
                  <a:pt x="594309" y="3763494"/>
                </a:lnTo>
                <a:lnTo>
                  <a:pt x="528862" y="3762655"/>
                </a:lnTo>
                <a:cubicBezTo>
                  <a:pt x="353264" y="3760401"/>
                  <a:pt x="177320" y="3758665"/>
                  <a:pt x="0" y="375899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84818A0-64B3-C900-227E-6697BD355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034320" y="2877097"/>
            <a:ext cx="2526851" cy="3806721"/>
          </a:xfrm>
          <a:custGeom>
            <a:avLst/>
            <a:gdLst>
              <a:gd name="connsiteX0" fmla="*/ 9009 w 2024737"/>
              <a:gd name="connsiteY0" fmla="*/ 1206998 h 1206998"/>
              <a:gd name="connsiteX1" fmla="*/ 0 w 2024737"/>
              <a:gd name="connsiteY1" fmla="*/ 0 h 1206998"/>
              <a:gd name="connsiteX2" fmla="*/ 2014447 w 2024737"/>
              <a:gd name="connsiteY2" fmla="*/ 0 h 1206998"/>
              <a:gd name="connsiteX3" fmla="*/ 2024737 w 2024737"/>
              <a:gd name="connsiteY3" fmla="*/ 1143134 h 1206998"/>
              <a:gd name="connsiteX0" fmla="*/ 9009 w 2028993"/>
              <a:gd name="connsiteY0" fmla="*/ 1308367 h 1308367"/>
              <a:gd name="connsiteX1" fmla="*/ 0 w 2028993"/>
              <a:gd name="connsiteY1" fmla="*/ 101369 h 1308367"/>
              <a:gd name="connsiteX2" fmla="*/ 2028993 w 2028993"/>
              <a:gd name="connsiteY2" fmla="*/ 0 h 1308367"/>
              <a:gd name="connsiteX3" fmla="*/ 2024737 w 2028993"/>
              <a:gd name="connsiteY3" fmla="*/ 1244503 h 1308367"/>
              <a:gd name="connsiteX4" fmla="*/ 9009 w 2028993"/>
              <a:gd name="connsiteY4" fmla="*/ 1308367 h 1308367"/>
              <a:gd name="connsiteX0" fmla="*/ 81737 w 2101721"/>
              <a:gd name="connsiteY0" fmla="*/ 1308367 h 1308367"/>
              <a:gd name="connsiteX1" fmla="*/ 0 w 2101721"/>
              <a:gd name="connsiteY1" fmla="*/ 0 h 1308367"/>
              <a:gd name="connsiteX2" fmla="*/ 2101721 w 2101721"/>
              <a:gd name="connsiteY2" fmla="*/ 0 h 1308367"/>
              <a:gd name="connsiteX3" fmla="*/ 2097465 w 2101721"/>
              <a:gd name="connsiteY3" fmla="*/ 1244503 h 1308367"/>
              <a:gd name="connsiteX4" fmla="*/ 81737 w 2101721"/>
              <a:gd name="connsiteY4" fmla="*/ 1308367 h 1308367"/>
              <a:gd name="connsiteX0" fmla="*/ 81737 w 2128000"/>
              <a:gd name="connsiteY0" fmla="*/ 1308367 h 1308367"/>
              <a:gd name="connsiteX1" fmla="*/ 0 w 2128000"/>
              <a:gd name="connsiteY1" fmla="*/ 0 h 1308367"/>
              <a:gd name="connsiteX2" fmla="*/ 2101721 w 2128000"/>
              <a:gd name="connsiteY2" fmla="*/ 0 h 1308367"/>
              <a:gd name="connsiteX3" fmla="*/ 2097465 w 2128000"/>
              <a:gd name="connsiteY3" fmla="*/ 1244503 h 1308367"/>
              <a:gd name="connsiteX4" fmla="*/ 81737 w 2128000"/>
              <a:gd name="connsiteY4" fmla="*/ 1308367 h 1308367"/>
              <a:gd name="connsiteX0" fmla="*/ 81737 w 2167180"/>
              <a:gd name="connsiteY0" fmla="*/ 1308367 h 1308367"/>
              <a:gd name="connsiteX1" fmla="*/ 0 w 2167180"/>
              <a:gd name="connsiteY1" fmla="*/ 0 h 1308367"/>
              <a:gd name="connsiteX2" fmla="*/ 2167180 w 2167180"/>
              <a:gd name="connsiteY2" fmla="*/ 0 h 1308367"/>
              <a:gd name="connsiteX3" fmla="*/ 2097465 w 2167180"/>
              <a:gd name="connsiteY3" fmla="*/ 1244503 h 1308367"/>
              <a:gd name="connsiteX4" fmla="*/ 81737 w 2167180"/>
              <a:gd name="connsiteY4" fmla="*/ 1308367 h 1308367"/>
              <a:gd name="connsiteX0" fmla="*/ 0 w 2170615"/>
              <a:gd name="connsiteY0" fmla="*/ 1264399 h 1264399"/>
              <a:gd name="connsiteX1" fmla="*/ 3435 w 2170615"/>
              <a:gd name="connsiteY1" fmla="*/ 0 h 1264399"/>
              <a:gd name="connsiteX2" fmla="*/ 2170615 w 2170615"/>
              <a:gd name="connsiteY2" fmla="*/ 0 h 1264399"/>
              <a:gd name="connsiteX3" fmla="*/ 2100900 w 2170615"/>
              <a:gd name="connsiteY3" fmla="*/ 1244503 h 1264399"/>
              <a:gd name="connsiteX4" fmla="*/ 0 w 2170615"/>
              <a:gd name="connsiteY4" fmla="*/ 1264399 h 1264399"/>
              <a:gd name="connsiteX0" fmla="*/ 0 w 2170615"/>
              <a:gd name="connsiteY0" fmla="*/ 1264399 h 1264399"/>
              <a:gd name="connsiteX1" fmla="*/ 3435 w 2170615"/>
              <a:gd name="connsiteY1" fmla="*/ 0 h 1264399"/>
              <a:gd name="connsiteX2" fmla="*/ 2170615 w 2170615"/>
              <a:gd name="connsiteY2" fmla="*/ 0 h 1264399"/>
              <a:gd name="connsiteX3" fmla="*/ 2100903 w 2170615"/>
              <a:gd name="connsiteY3" fmla="*/ 1259159 h 1264399"/>
              <a:gd name="connsiteX4" fmla="*/ 0 w 2170615"/>
              <a:gd name="connsiteY4" fmla="*/ 1264399 h 1264399"/>
              <a:gd name="connsiteX0" fmla="*/ 0 w 2170615"/>
              <a:gd name="connsiteY0" fmla="*/ 1264399 h 1266019"/>
              <a:gd name="connsiteX1" fmla="*/ 3435 w 2170615"/>
              <a:gd name="connsiteY1" fmla="*/ 0 h 1266019"/>
              <a:gd name="connsiteX2" fmla="*/ 2170615 w 2170615"/>
              <a:gd name="connsiteY2" fmla="*/ 0 h 1266019"/>
              <a:gd name="connsiteX3" fmla="*/ 2100903 w 2170615"/>
              <a:gd name="connsiteY3" fmla="*/ 1259159 h 1266019"/>
              <a:gd name="connsiteX4" fmla="*/ 0 w 2170615"/>
              <a:gd name="connsiteY4" fmla="*/ 1264399 h 1266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70615" h="1266019">
                <a:moveTo>
                  <a:pt x="0" y="1264399"/>
                </a:moveTo>
                <a:lnTo>
                  <a:pt x="3435" y="0"/>
                </a:lnTo>
                <a:lnTo>
                  <a:pt x="2170615" y="0"/>
                </a:lnTo>
                <a:cubicBezTo>
                  <a:pt x="2169196" y="414834"/>
                  <a:pt x="2167782" y="728877"/>
                  <a:pt x="2100903" y="1259159"/>
                </a:cubicBezTo>
                <a:cubicBezTo>
                  <a:pt x="1315430" y="1271897"/>
                  <a:pt x="700301" y="1262652"/>
                  <a:pt x="0" y="1264399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512064"/>
            <a:ext cx="6382511" cy="378175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4" y="4754880"/>
            <a:ext cx="5583936" cy="91199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30000"/>
              </a:lnSpc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A65EFB-173C-417D-98F7-5A1345289076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9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B777D86-8A4A-3994-9C23-DAF09A566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0" y="-18110"/>
            <a:ext cx="12191998" cy="5102352"/>
          </a:xfrm>
          <a:custGeom>
            <a:avLst/>
            <a:gdLst>
              <a:gd name="connsiteX0" fmla="*/ 0 w 12191998"/>
              <a:gd name="connsiteY0" fmla="*/ 5095572 h 5095572"/>
              <a:gd name="connsiteX1" fmla="*/ 0 w 12191998"/>
              <a:gd name="connsiteY1" fmla="*/ 135998 h 5095572"/>
              <a:gd name="connsiteX2" fmla="*/ 636221 w 12191998"/>
              <a:gd name="connsiteY2" fmla="*/ 84521 h 5095572"/>
              <a:gd name="connsiteX3" fmla="*/ 3691466 w 12191998"/>
              <a:gd name="connsiteY3" fmla="*/ 26 h 5095572"/>
              <a:gd name="connsiteX4" fmla="*/ 12191998 w 12191998"/>
              <a:gd name="connsiteY4" fmla="*/ 104340 h 5095572"/>
              <a:gd name="connsiteX5" fmla="*/ 12191998 w 12191998"/>
              <a:gd name="connsiteY5" fmla="*/ 4976122 h 5095572"/>
              <a:gd name="connsiteX6" fmla="*/ 12190571 w 12191998"/>
              <a:gd name="connsiteY6" fmla="*/ 5092449 h 5095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1998" h="5095572">
                <a:moveTo>
                  <a:pt x="0" y="5095572"/>
                </a:moveTo>
                <a:lnTo>
                  <a:pt x="0" y="135998"/>
                </a:lnTo>
                <a:lnTo>
                  <a:pt x="636221" y="84521"/>
                </a:lnTo>
                <a:cubicBezTo>
                  <a:pt x="1582366" y="20796"/>
                  <a:pt x="2618113" y="-844"/>
                  <a:pt x="3691466" y="26"/>
                </a:cubicBezTo>
                <a:lnTo>
                  <a:pt x="12191998" y="104340"/>
                </a:lnTo>
                <a:lnTo>
                  <a:pt x="12191998" y="4976122"/>
                </a:lnTo>
                <a:lnTo>
                  <a:pt x="12190571" y="509244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  <a:alpha val="95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AFD050-3308-6994-49B7-CD76BD053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0" y="4976855"/>
            <a:ext cx="12192000" cy="1881145"/>
          </a:xfrm>
          <a:custGeom>
            <a:avLst/>
            <a:gdLst>
              <a:gd name="connsiteX0" fmla="*/ 10893320 w 12192000"/>
              <a:gd name="connsiteY0" fmla="*/ 1881145 h 1881145"/>
              <a:gd name="connsiteX1" fmla="*/ 802476 w 12192000"/>
              <a:gd name="connsiteY1" fmla="*/ 1520228 h 1881145"/>
              <a:gd name="connsiteX2" fmla="*/ 0 w 12192000"/>
              <a:gd name="connsiteY2" fmla="*/ 1380271 h 1881145"/>
              <a:gd name="connsiteX3" fmla="*/ 0 w 12192000"/>
              <a:gd name="connsiteY3" fmla="*/ 0 h 1881145"/>
              <a:gd name="connsiteX4" fmla="*/ 12192000 w 12192000"/>
              <a:gd name="connsiteY4" fmla="*/ 0 h 1881145"/>
              <a:gd name="connsiteX5" fmla="*/ 12192000 w 12192000"/>
              <a:gd name="connsiteY5" fmla="*/ 1876223 h 1881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1881145">
                <a:moveTo>
                  <a:pt x="10893320" y="1881145"/>
                </a:moveTo>
                <a:cubicBezTo>
                  <a:pt x="7549967" y="1775312"/>
                  <a:pt x="4494636" y="1784557"/>
                  <a:pt x="802476" y="1520228"/>
                </a:cubicBezTo>
                <a:lnTo>
                  <a:pt x="0" y="1380271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187622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95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33E29D-6DB2-8367-8C22-A1E91C1B6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8871" y="1707549"/>
            <a:ext cx="7258050" cy="2826351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3200" cap="all" spc="300" baseline="0" dirty="0">
                <a:solidFill>
                  <a:srgbClr val="435A57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4720C-B704-C80D-1EF4-5710B629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8B593-2C8D-C670-C1BF-BA88037E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fld id="{BFD8A8F4-D6E2-4399-A622-E14C443C68CE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00C8-8EB8-3AA0-D520-567A0812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23C787-8247-8AE4-4A89-F49E9A2F4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454C6BB-41C2-3E8B-5E10-69EA999E5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358685">
            <a:off x="3905951" y="-4266881"/>
            <a:ext cx="4378431" cy="12353608"/>
          </a:xfrm>
          <a:custGeom>
            <a:avLst/>
            <a:gdLst>
              <a:gd name="connsiteX0" fmla="*/ 3862244 w 4424822"/>
              <a:gd name="connsiteY0" fmla="*/ 0 h 12353608"/>
              <a:gd name="connsiteX1" fmla="*/ 4424822 w 4424822"/>
              <a:gd name="connsiteY1" fmla="*/ 12179013 h 12353608"/>
              <a:gd name="connsiteX2" fmla="*/ 645104 w 4424822"/>
              <a:gd name="connsiteY2" fmla="*/ 12353608 h 12353608"/>
              <a:gd name="connsiteX3" fmla="*/ 644121 w 4424822"/>
              <a:gd name="connsiteY3" fmla="*/ 12343965 h 12353608"/>
              <a:gd name="connsiteX4" fmla="*/ 573790 w 4424822"/>
              <a:gd name="connsiteY4" fmla="*/ 11459952 h 12353608"/>
              <a:gd name="connsiteX5" fmla="*/ 490119 w 4424822"/>
              <a:gd name="connsiteY5" fmla="*/ 9209162 h 12353608"/>
              <a:gd name="connsiteX6" fmla="*/ 439991 w 4424822"/>
              <a:gd name="connsiteY6" fmla="*/ 7854008 h 12353608"/>
              <a:gd name="connsiteX7" fmla="*/ 309124 w 4424822"/>
              <a:gd name="connsiteY7" fmla="*/ 5170222 h 12353608"/>
              <a:gd name="connsiteX8" fmla="*/ 182153 w 4424822"/>
              <a:gd name="connsiteY8" fmla="*/ 3720400 h 12353608"/>
              <a:gd name="connsiteX9" fmla="*/ 3629 w 4424822"/>
              <a:gd name="connsiteY9" fmla="*/ 1539375 h 12353608"/>
              <a:gd name="connsiteX10" fmla="*/ 45524 w 4424822"/>
              <a:gd name="connsiteY10" fmla="*/ 203579 h 12353608"/>
              <a:gd name="connsiteX11" fmla="*/ 46391 w 4424822"/>
              <a:gd name="connsiteY11" fmla="*/ 176264 h 12353608"/>
              <a:gd name="connsiteX0" fmla="*/ 3862244 w 4424822"/>
              <a:gd name="connsiteY0" fmla="*/ 0 h 12353608"/>
              <a:gd name="connsiteX1" fmla="*/ 4424822 w 4424822"/>
              <a:gd name="connsiteY1" fmla="*/ 12179013 h 12353608"/>
              <a:gd name="connsiteX2" fmla="*/ 645104 w 4424822"/>
              <a:gd name="connsiteY2" fmla="*/ 12353608 h 12353608"/>
              <a:gd name="connsiteX3" fmla="*/ 644121 w 4424822"/>
              <a:gd name="connsiteY3" fmla="*/ 12343965 h 12353608"/>
              <a:gd name="connsiteX4" fmla="*/ 573790 w 4424822"/>
              <a:gd name="connsiteY4" fmla="*/ 11459952 h 12353608"/>
              <a:gd name="connsiteX5" fmla="*/ 490119 w 4424822"/>
              <a:gd name="connsiteY5" fmla="*/ 9209162 h 12353608"/>
              <a:gd name="connsiteX6" fmla="*/ 439991 w 4424822"/>
              <a:gd name="connsiteY6" fmla="*/ 7854008 h 12353608"/>
              <a:gd name="connsiteX7" fmla="*/ 309124 w 4424822"/>
              <a:gd name="connsiteY7" fmla="*/ 5170222 h 12353608"/>
              <a:gd name="connsiteX8" fmla="*/ 182153 w 4424822"/>
              <a:gd name="connsiteY8" fmla="*/ 3720400 h 12353608"/>
              <a:gd name="connsiteX9" fmla="*/ 3629 w 4424822"/>
              <a:gd name="connsiteY9" fmla="*/ 1539375 h 12353608"/>
              <a:gd name="connsiteX10" fmla="*/ 45524 w 4424822"/>
              <a:gd name="connsiteY10" fmla="*/ 203579 h 12353608"/>
              <a:gd name="connsiteX11" fmla="*/ 46391 w 4424822"/>
              <a:gd name="connsiteY11" fmla="*/ 176264 h 12353608"/>
              <a:gd name="connsiteX12" fmla="*/ 3862244 w 4424822"/>
              <a:gd name="connsiteY12" fmla="*/ 0 h 12353608"/>
              <a:gd name="connsiteX0" fmla="*/ 3862244 w 4424822"/>
              <a:gd name="connsiteY0" fmla="*/ 0 h 12353608"/>
              <a:gd name="connsiteX1" fmla="*/ 4424822 w 4424822"/>
              <a:gd name="connsiteY1" fmla="*/ 12179013 h 12353608"/>
              <a:gd name="connsiteX2" fmla="*/ 645104 w 4424822"/>
              <a:gd name="connsiteY2" fmla="*/ 12353608 h 12353608"/>
              <a:gd name="connsiteX3" fmla="*/ 644121 w 4424822"/>
              <a:gd name="connsiteY3" fmla="*/ 12343965 h 12353608"/>
              <a:gd name="connsiteX4" fmla="*/ 573790 w 4424822"/>
              <a:gd name="connsiteY4" fmla="*/ 11459952 h 12353608"/>
              <a:gd name="connsiteX5" fmla="*/ 490119 w 4424822"/>
              <a:gd name="connsiteY5" fmla="*/ 9209162 h 12353608"/>
              <a:gd name="connsiteX6" fmla="*/ 439991 w 4424822"/>
              <a:gd name="connsiteY6" fmla="*/ 7854008 h 12353608"/>
              <a:gd name="connsiteX7" fmla="*/ 309124 w 4424822"/>
              <a:gd name="connsiteY7" fmla="*/ 5170222 h 12353608"/>
              <a:gd name="connsiteX8" fmla="*/ 182153 w 4424822"/>
              <a:gd name="connsiteY8" fmla="*/ 3720400 h 12353608"/>
              <a:gd name="connsiteX9" fmla="*/ 3629 w 4424822"/>
              <a:gd name="connsiteY9" fmla="*/ 1539375 h 12353608"/>
              <a:gd name="connsiteX10" fmla="*/ 45524 w 4424822"/>
              <a:gd name="connsiteY10" fmla="*/ 203579 h 12353608"/>
              <a:gd name="connsiteX11" fmla="*/ 46391 w 4424822"/>
              <a:gd name="connsiteY11" fmla="*/ 176264 h 12353608"/>
              <a:gd name="connsiteX12" fmla="*/ 3862244 w 4424822"/>
              <a:gd name="connsiteY12" fmla="*/ 0 h 12353608"/>
              <a:gd name="connsiteX0" fmla="*/ 3862244 w 4424822"/>
              <a:gd name="connsiteY0" fmla="*/ 0 h 12353608"/>
              <a:gd name="connsiteX1" fmla="*/ 4424822 w 4424822"/>
              <a:gd name="connsiteY1" fmla="*/ 12179013 h 12353608"/>
              <a:gd name="connsiteX2" fmla="*/ 645104 w 4424822"/>
              <a:gd name="connsiteY2" fmla="*/ 12353608 h 12353608"/>
              <a:gd name="connsiteX3" fmla="*/ 644121 w 4424822"/>
              <a:gd name="connsiteY3" fmla="*/ 12343965 h 12353608"/>
              <a:gd name="connsiteX4" fmla="*/ 573790 w 4424822"/>
              <a:gd name="connsiteY4" fmla="*/ 11459952 h 12353608"/>
              <a:gd name="connsiteX5" fmla="*/ 561696 w 4424822"/>
              <a:gd name="connsiteY5" fmla="*/ 10605941 h 12353608"/>
              <a:gd name="connsiteX6" fmla="*/ 490119 w 4424822"/>
              <a:gd name="connsiteY6" fmla="*/ 9209162 h 12353608"/>
              <a:gd name="connsiteX7" fmla="*/ 439991 w 4424822"/>
              <a:gd name="connsiteY7" fmla="*/ 7854008 h 12353608"/>
              <a:gd name="connsiteX8" fmla="*/ 309124 w 4424822"/>
              <a:gd name="connsiteY8" fmla="*/ 5170222 h 12353608"/>
              <a:gd name="connsiteX9" fmla="*/ 182153 w 4424822"/>
              <a:gd name="connsiteY9" fmla="*/ 3720400 h 12353608"/>
              <a:gd name="connsiteX10" fmla="*/ 3629 w 4424822"/>
              <a:gd name="connsiteY10" fmla="*/ 1539375 h 12353608"/>
              <a:gd name="connsiteX11" fmla="*/ 45524 w 4424822"/>
              <a:gd name="connsiteY11" fmla="*/ 203579 h 12353608"/>
              <a:gd name="connsiteX12" fmla="*/ 46391 w 4424822"/>
              <a:gd name="connsiteY12" fmla="*/ 176264 h 12353608"/>
              <a:gd name="connsiteX13" fmla="*/ 3862244 w 4424822"/>
              <a:gd name="connsiteY13" fmla="*/ 0 h 12353608"/>
              <a:gd name="connsiteX0" fmla="*/ 3862244 w 4424822"/>
              <a:gd name="connsiteY0" fmla="*/ 0 h 12353608"/>
              <a:gd name="connsiteX1" fmla="*/ 4424822 w 4424822"/>
              <a:gd name="connsiteY1" fmla="*/ 12179013 h 12353608"/>
              <a:gd name="connsiteX2" fmla="*/ 645104 w 4424822"/>
              <a:gd name="connsiteY2" fmla="*/ 12353608 h 12353608"/>
              <a:gd name="connsiteX3" fmla="*/ 644121 w 4424822"/>
              <a:gd name="connsiteY3" fmla="*/ 12343965 h 12353608"/>
              <a:gd name="connsiteX4" fmla="*/ 573790 w 4424822"/>
              <a:gd name="connsiteY4" fmla="*/ 11459952 h 12353608"/>
              <a:gd name="connsiteX5" fmla="*/ 561696 w 4424822"/>
              <a:gd name="connsiteY5" fmla="*/ 10605941 h 12353608"/>
              <a:gd name="connsiteX6" fmla="*/ 490119 w 4424822"/>
              <a:gd name="connsiteY6" fmla="*/ 9209162 h 12353608"/>
              <a:gd name="connsiteX7" fmla="*/ 439991 w 4424822"/>
              <a:gd name="connsiteY7" fmla="*/ 7854008 h 12353608"/>
              <a:gd name="connsiteX8" fmla="*/ 309124 w 4424822"/>
              <a:gd name="connsiteY8" fmla="*/ 5170222 h 12353608"/>
              <a:gd name="connsiteX9" fmla="*/ 182153 w 4424822"/>
              <a:gd name="connsiteY9" fmla="*/ 3720400 h 12353608"/>
              <a:gd name="connsiteX10" fmla="*/ 3629 w 4424822"/>
              <a:gd name="connsiteY10" fmla="*/ 1539375 h 12353608"/>
              <a:gd name="connsiteX11" fmla="*/ 45524 w 4424822"/>
              <a:gd name="connsiteY11" fmla="*/ 203579 h 12353608"/>
              <a:gd name="connsiteX12" fmla="*/ 46391 w 4424822"/>
              <a:gd name="connsiteY12" fmla="*/ 176264 h 12353608"/>
              <a:gd name="connsiteX13" fmla="*/ 3862244 w 4424822"/>
              <a:gd name="connsiteY13" fmla="*/ 0 h 12353608"/>
              <a:gd name="connsiteX0" fmla="*/ 3862244 w 4424822"/>
              <a:gd name="connsiteY0" fmla="*/ 0 h 12353608"/>
              <a:gd name="connsiteX1" fmla="*/ 4424822 w 4424822"/>
              <a:gd name="connsiteY1" fmla="*/ 12179013 h 12353608"/>
              <a:gd name="connsiteX2" fmla="*/ 645104 w 4424822"/>
              <a:gd name="connsiteY2" fmla="*/ 12353608 h 12353608"/>
              <a:gd name="connsiteX3" fmla="*/ 644121 w 4424822"/>
              <a:gd name="connsiteY3" fmla="*/ 12343965 h 12353608"/>
              <a:gd name="connsiteX4" fmla="*/ 573790 w 4424822"/>
              <a:gd name="connsiteY4" fmla="*/ 11459952 h 12353608"/>
              <a:gd name="connsiteX5" fmla="*/ 561696 w 4424822"/>
              <a:gd name="connsiteY5" fmla="*/ 10605941 h 12353608"/>
              <a:gd name="connsiteX6" fmla="*/ 490119 w 4424822"/>
              <a:gd name="connsiteY6" fmla="*/ 9209162 h 12353608"/>
              <a:gd name="connsiteX7" fmla="*/ 439991 w 4424822"/>
              <a:gd name="connsiteY7" fmla="*/ 7854008 h 12353608"/>
              <a:gd name="connsiteX8" fmla="*/ 309124 w 4424822"/>
              <a:gd name="connsiteY8" fmla="*/ 5170222 h 12353608"/>
              <a:gd name="connsiteX9" fmla="*/ 182153 w 4424822"/>
              <a:gd name="connsiteY9" fmla="*/ 3720400 h 12353608"/>
              <a:gd name="connsiteX10" fmla="*/ 3629 w 4424822"/>
              <a:gd name="connsiteY10" fmla="*/ 1539375 h 12353608"/>
              <a:gd name="connsiteX11" fmla="*/ 45524 w 4424822"/>
              <a:gd name="connsiteY11" fmla="*/ 203579 h 12353608"/>
              <a:gd name="connsiteX12" fmla="*/ 46391 w 4424822"/>
              <a:gd name="connsiteY12" fmla="*/ 176264 h 12353608"/>
              <a:gd name="connsiteX13" fmla="*/ 3862244 w 4424822"/>
              <a:gd name="connsiteY13" fmla="*/ 0 h 12353608"/>
              <a:gd name="connsiteX0" fmla="*/ 3830125 w 4392703"/>
              <a:gd name="connsiteY0" fmla="*/ 0 h 12353608"/>
              <a:gd name="connsiteX1" fmla="*/ 4392703 w 4392703"/>
              <a:gd name="connsiteY1" fmla="*/ 12179013 h 12353608"/>
              <a:gd name="connsiteX2" fmla="*/ 612985 w 4392703"/>
              <a:gd name="connsiteY2" fmla="*/ 12353608 h 12353608"/>
              <a:gd name="connsiteX3" fmla="*/ 612002 w 4392703"/>
              <a:gd name="connsiteY3" fmla="*/ 12343965 h 12353608"/>
              <a:gd name="connsiteX4" fmla="*/ 541671 w 4392703"/>
              <a:gd name="connsiteY4" fmla="*/ 11459952 h 12353608"/>
              <a:gd name="connsiteX5" fmla="*/ 529577 w 4392703"/>
              <a:gd name="connsiteY5" fmla="*/ 10605941 h 12353608"/>
              <a:gd name="connsiteX6" fmla="*/ 458000 w 4392703"/>
              <a:gd name="connsiteY6" fmla="*/ 9209162 h 12353608"/>
              <a:gd name="connsiteX7" fmla="*/ 407872 w 4392703"/>
              <a:gd name="connsiteY7" fmla="*/ 7854008 h 12353608"/>
              <a:gd name="connsiteX8" fmla="*/ 277005 w 4392703"/>
              <a:gd name="connsiteY8" fmla="*/ 5170222 h 12353608"/>
              <a:gd name="connsiteX9" fmla="*/ 150034 w 4392703"/>
              <a:gd name="connsiteY9" fmla="*/ 3720400 h 12353608"/>
              <a:gd name="connsiteX10" fmla="*/ 9360 w 4392703"/>
              <a:gd name="connsiteY10" fmla="*/ 1537627 h 12353608"/>
              <a:gd name="connsiteX11" fmla="*/ 13405 w 4392703"/>
              <a:gd name="connsiteY11" fmla="*/ 203579 h 12353608"/>
              <a:gd name="connsiteX12" fmla="*/ 14272 w 4392703"/>
              <a:gd name="connsiteY12" fmla="*/ 176264 h 12353608"/>
              <a:gd name="connsiteX13" fmla="*/ 3830125 w 4392703"/>
              <a:gd name="connsiteY13" fmla="*/ 0 h 12353608"/>
              <a:gd name="connsiteX0" fmla="*/ 3859880 w 4422458"/>
              <a:gd name="connsiteY0" fmla="*/ 0 h 12353608"/>
              <a:gd name="connsiteX1" fmla="*/ 4422458 w 4422458"/>
              <a:gd name="connsiteY1" fmla="*/ 12179013 h 12353608"/>
              <a:gd name="connsiteX2" fmla="*/ 642740 w 4422458"/>
              <a:gd name="connsiteY2" fmla="*/ 12353608 h 12353608"/>
              <a:gd name="connsiteX3" fmla="*/ 641757 w 4422458"/>
              <a:gd name="connsiteY3" fmla="*/ 12343965 h 12353608"/>
              <a:gd name="connsiteX4" fmla="*/ 571426 w 4422458"/>
              <a:gd name="connsiteY4" fmla="*/ 11459952 h 12353608"/>
              <a:gd name="connsiteX5" fmla="*/ 559332 w 4422458"/>
              <a:gd name="connsiteY5" fmla="*/ 10605941 h 12353608"/>
              <a:gd name="connsiteX6" fmla="*/ 487755 w 4422458"/>
              <a:gd name="connsiteY6" fmla="*/ 9209162 h 12353608"/>
              <a:gd name="connsiteX7" fmla="*/ 437627 w 4422458"/>
              <a:gd name="connsiteY7" fmla="*/ 7854008 h 12353608"/>
              <a:gd name="connsiteX8" fmla="*/ 306760 w 4422458"/>
              <a:gd name="connsiteY8" fmla="*/ 5170222 h 12353608"/>
              <a:gd name="connsiteX9" fmla="*/ 179789 w 4422458"/>
              <a:gd name="connsiteY9" fmla="*/ 3720400 h 12353608"/>
              <a:gd name="connsiteX10" fmla="*/ 3789 w 4422458"/>
              <a:gd name="connsiteY10" fmla="*/ 1539258 h 12353608"/>
              <a:gd name="connsiteX11" fmla="*/ 43160 w 4422458"/>
              <a:gd name="connsiteY11" fmla="*/ 203579 h 12353608"/>
              <a:gd name="connsiteX12" fmla="*/ 44027 w 4422458"/>
              <a:gd name="connsiteY12" fmla="*/ 176264 h 12353608"/>
              <a:gd name="connsiteX13" fmla="*/ 3859880 w 4422458"/>
              <a:gd name="connsiteY13" fmla="*/ 0 h 12353608"/>
              <a:gd name="connsiteX0" fmla="*/ 3856091 w 4418669"/>
              <a:gd name="connsiteY0" fmla="*/ 0 h 12353608"/>
              <a:gd name="connsiteX1" fmla="*/ 4418669 w 4418669"/>
              <a:gd name="connsiteY1" fmla="*/ 12179013 h 12353608"/>
              <a:gd name="connsiteX2" fmla="*/ 638951 w 4418669"/>
              <a:gd name="connsiteY2" fmla="*/ 12353608 h 12353608"/>
              <a:gd name="connsiteX3" fmla="*/ 637968 w 4418669"/>
              <a:gd name="connsiteY3" fmla="*/ 12343965 h 12353608"/>
              <a:gd name="connsiteX4" fmla="*/ 567637 w 4418669"/>
              <a:gd name="connsiteY4" fmla="*/ 11459952 h 12353608"/>
              <a:gd name="connsiteX5" fmla="*/ 555543 w 4418669"/>
              <a:gd name="connsiteY5" fmla="*/ 10605941 h 12353608"/>
              <a:gd name="connsiteX6" fmla="*/ 483966 w 4418669"/>
              <a:gd name="connsiteY6" fmla="*/ 9209162 h 12353608"/>
              <a:gd name="connsiteX7" fmla="*/ 433838 w 4418669"/>
              <a:gd name="connsiteY7" fmla="*/ 7854008 h 12353608"/>
              <a:gd name="connsiteX8" fmla="*/ 302971 w 4418669"/>
              <a:gd name="connsiteY8" fmla="*/ 5170222 h 12353608"/>
              <a:gd name="connsiteX9" fmla="*/ 176000 w 4418669"/>
              <a:gd name="connsiteY9" fmla="*/ 3720400 h 12353608"/>
              <a:gd name="connsiteX10" fmla="*/ 0 w 4418669"/>
              <a:gd name="connsiteY10" fmla="*/ 1539258 h 12353608"/>
              <a:gd name="connsiteX11" fmla="*/ 39371 w 4418669"/>
              <a:gd name="connsiteY11" fmla="*/ 203579 h 12353608"/>
              <a:gd name="connsiteX12" fmla="*/ 40238 w 4418669"/>
              <a:gd name="connsiteY12" fmla="*/ 176264 h 12353608"/>
              <a:gd name="connsiteX13" fmla="*/ 3856091 w 4418669"/>
              <a:gd name="connsiteY13" fmla="*/ 0 h 12353608"/>
              <a:gd name="connsiteX0" fmla="*/ 3856091 w 4418669"/>
              <a:gd name="connsiteY0" fmla="*/ 0 h 12353608"/>
              <a:gd name="connsiteX1" fmla="*/ 4418669 w 4418669"/>
              <a:gd name="connsiteY1" fmla="*/ 12179013 h 12353608"/>
              <a:gd name="connsiteX2" fmla="*/ 638951 w 4418669"/>
              <a:gd name="connsiteY2" fmla="*/ 12353608 h 12353608"/>
              <a:gd name="connsiteX3" fmla="*/ 637968 w 4418669"/>
              <a:gd name="connsiteY3" fmla="*/ 12343965 h 12353608"/>
              <a:gd name="connsiteX4" fmla="*/ 567637 w 4418669"/>
              <a:gd name="connsiteY4" fmla="*/ 11459952 h 12353608"/>
              <a:gd name="connsiteX5" fmla="*/ 555543 w 4418669"/>
              <a:gd name="connsiteY5" fmla="*/ 10605941 h 12353608"/>
              <a:gd name="connsiteX6" fmla="*/ 483966 w 4418669"/>
              <a:gd name="connsiteY6" fmla="*/ 9209162 h 12353608"/>
              <a:gd name="connsiteX7" fmla="*/ 433838 w 4418669"/>
              <a:gd name="connsiteY7" fmla="*/ 7854008 h 12353608"/>
              <a:gd name="connsiteX8" fmla="*/ 302971 w 4418669"/>
              <a:gd name="connsiteY8" fmla="*/ 5170222 h 12353608"/>
              <a:gd name="connsiteX9" fmla="*/ 176000 w 4418669"/>
              <a:gd name="connsiteY9" fmla="*/ 3720400 h 12353608"/>
              <a:gd name="connsiteX10" fmla="*/ 0 w 4418669"/>
              <a:gd name="connsiteY10" fmla="*/ 1539258 h 12353608"/>
              <a:gd name="connsiteX11" fmla="*/ 39371 w 4418669"/>
              <a:gd name="connsiteY11" fmla="*/ 203579 h 12353608"/>
              <a:gd name="connsiteX12" fmla="*/ 40238 w 4418669"/>
              <a:gd name="connsiteY12" fmla="*/ 176264 h 12353608"/>
              <a:gd name="connsiteX13" fmla="*/ 3856091 w 4418669"/>
              <a:gd name="connsiteY13" fmla="*/ 0 h 12353608"/>
              <a:gd name="connsiteX0" fmla="*/ 3856091 w 4418669"/>
              <a:gd name="connsiteY0" fmla="*/ 0 h 12353608"/>
              <a:gd name="connsiteX1" fmla="*/ 4418669 w 4418669"/>
              <a:gd name="connsiteY1" fmla="*/ 12179013 h 12353608"/>
              <a:gd name="connsiteX2" fmla="*/ 638951 w 4418669"/>
              <a:gd name="connsiteY2" fmla="*/ 12353608 h 12353608"/>
              <a:gd name="connsiteX3" fmla="*/ 637968 w 4418669"/>
              <a:gd name="connsiteY3" fmla="*/ 12343965 h 12353608"/>
              <a:gd name="connsiteX4" fmla="*/ 567637 w 4418669"/>
              <a:gd name="connsiteY4" fmla="*/ 11459952 h 12353608"/>
              <a:gd name="connsiteX5" fmla="*/ 555543 w 4418669"/>
              <a:gd name="connsiteY5" fmla="*/ 10605941 h 12353608"/>
              <a:gd name="connsiteX6" fmla="*/ 483966 w 4418669"/>
              <a:gd name="connsiteY6" fmla="*/ 9209162 h 12353608"/>
              <a:gd name="connsiteX7" fmla="*/ 433838 w 4418669"/>
              <a:gd name="connsiteY7" fmla="*/ 7854008 h 12353608"/>
              <a:gd name="connsiteX8" fmla="*/ 302971 w 4418669"/>
              <a:gd name="connsiteY8" fmla="*/ 5170222 h 12353608"/>
              <a:gd name="connsiteX9" fmla="*/ 176000 w 4418669"/>
              <a:gd name="connsiteY9" fmla="*/ 3720400 h 12353608"/>
              <a:gd name="connsiteX10" fmla="*/ 0 w 4418669"/>
              <a:gd name="connsiteY10" fmla="*/ 1539258 h 12353608"/>
              <a:gd name="connsiteX11" fmla="*/ 39371 w 4418669"/>
              <a:gd name="connsiteY11" fmla="*/ 203579 h 12353608"/>
              <a:gd name="connsiteX12" fmla="*/ 40238 w 4418669"/>
              <a:gd name="connsiteY12" fmla="*/ 176264 h 12353608"/>
              <a:gd name="connsiteX13" fmla="*/ 3856091 w 4418669"/>
              <a:gd name="connsiteY13" fmla="*/ 0 h 12353608"/>
              <a:gd name="connsiteX0" fmla="*/ 3856091 w 4418669"/>
              <a:gd name="connsiteY0" fmla="*/ 0 h 12353608"/>
              <a:gd name="connsiteX1" fmla="*/ 4418669 w 4418669"/>
              <a:gd name="connsiteY1" fmla="*/ 12179013 h 12353608"/>
              <a:gd name="connsiteX2" fmla="*/ 638951 w 4418669"/>
              <a:gd name="connsiteY2" fmla="*/ 12353608 h 12353608"/>
              <a:gd name="connsiteX3" fmla="*/ 637968 w 4418669"/>
              <a:gd name="connsiteY3" fmla="*/ 12343965 h 12353608"/>
              <a:gd name="connsiteX4" fmla="*/ 567637 w 4418669"/>
              <a:gd name="connsiteY4" fmla="*/ 11459952 h 12353608"/>
              <a:gd name="connsiteX5" fmla="*/ 555543 w 4418669"/>
              <a:gd name="connsiteY5" fmla="*/ 10605941 h 12353608"/>
              <a:gd name="connsiteX6" fmla="*/ 483966 w 4418669"/>
              <a:gd name="connsiteY6" fmla="*/ 9209162 h 12353608"/>
              <a:gd name="connsiteX7" fmla="*/ 433838 w 4418669"/>
              <a:gd name="connsiteY7" fmla="*/ 7854008 h 12353608"/>
              <a:gd name="connsiteX8" fmla="*/ 302971 w 4418669"/>
              <a:gd name="connsiteY8" fmla="*/ 5170222 h 12353608"/>
              <a:gd name="connsiteX9" fmla="*/ 176000 w 4418669"/>
              <a:gd name="connsiteY9" fmla="*/ 3720400 h 12353608"/>
              <a:gd name="connsiteX10" fmla="*/ 0 w 4418669"/>
              <a:gd name="connsiteY10" fmla="*/ 1539258 h 12353608"/>
              <a:gd name="connsiteX11" fmla="*/ 84366 w 4418669"/>
              <a:gd name="connsiteY11" fmla="*/ 247016 h 12353608"/>
              <a:gd name="connsiteX12" fmla="*/ 40238 w 4418669"/>
              <a:gd name="connsiteY12" fmla="*/ 176264 h 12353608"/>
              <a:gd name="connsiteX13" fmla="*/ 3856091 w 4418669"/>
              <a:gd name="connsiteY13" fmla="*/ 0 h 12353608"/>
              <a:gd name="connsiteX0" fmla="*/ 3856091 w 4418669"/>
              <a:gd name="connsiteY0" fmla="*/ 0 h 12353608"/>
              <a:gd name="connsiteX1" fmla="*/ 4418669 w 4418669"/>
              <a:gd name="connsiteY1" fmla="*/ 12179013 h 12353608"/>
              <a:gd name="connsiteX2" fmla="*/ 638951 w 4418669"/>
              <a:gd name="connsiteY2" fmla="*/ 12353608 h 12353608"/>
              <a:gd name="connsiteX3" fmla="*/ 637968 w 4418669"/>
              <a:gd name="connsiteY3" fmla="*/ 12343965 h 12353608"/>
              <a:gd name="connsiteX4" fmla="*/ 567637 w 4418669"/>
              <a:gd name="connsiteY4" fmla="*/ 11459952 h 12353608"/>
              <a:gd name="connsiteX5" fmla="*/ 555543 w 4418669"/>
              <a:gd name="connsiteY5" fmla="*/ 10605941 h 12353608"/>
              <a:gd name="connsiteX6" fmla="*/ 483966 w 4418669"/>
              <a:gd name="connsiteY6" fmla="*/ 9209162 h 12353608"/>
              <a:gd name="connsiteX7" fmla="*/ 433838 w 4418669"/>
              <a:gd name="connsiteY7" fmla="*/ 7854008 h 12353608"/>
              <a:gd name="connsiteX8" fmla="*/ 302971 w 4418669"/>
              <a:gd name="connsiteY8" fmla="*/ 5170222 h 12353608"/>
              <a:gd name="connsiteX9" fmla="*/ 176000 w 4418669"/>
              <a:gd name="connsiteY9" fmla="*/ 3720400 h 12353608"/>
              <a:gd name="connsiteX10" fmla="*/ 0 w 4418669"/>
              <a:gd name="connsiteY10" fmla="*/ 1539258 h 12353608"/>
              <a:gd name="connsiteX11" fmla="*/ 45817 w 4418669"/>
              <a:gd name="connsiteY11" fmla="*/ 233624 h 12353608"/>
              <a:gd name="connsiteX12" fmla="*/ 40238 w 4418669"/>
              <a:gd name="connsiteY12" fmla="*/ 176264 h 12353608"/>
              <a:gd name="connsiteX13" fmla="*/ 3856091 w 4418669"/>
              <a:gd name="connsiteY13" fmla="*/ 0 h 12353608"/>
              <a:gd name="connsiteX0" fmla="*/ 3856091 w 4418669"/>
              <a:gd name="connsiteY0" fmla="*/ 0 h 12353608"/>
              <a:gd name="connsiteX1" fmla="*/ 4418669 w 4418669"/>
              <a:gd name="connsiteY1" fmla="*/ 12179013 h 12353608"/>
              <a:gd name="connsiteX2" fmla="*/ 638951 w 4418669"/>
              <a:gd name="connsiteY2" fmla="*/ 12353608 h 12353608"/>
              <a:gd name="connsiteX3" fmla="*/ 637968 w 4418669"/>
              <a:gd name="connsiteY3" fmla="*/ 12343965 h 12353608"/>
              <a:gd name="connsiteX4" fmla="*/ 567637 w 4418669"/>
              <a:gd name="connsiteY4" fmla="*/ 11459952 h 12353608"/>
              <a:gd name="connsiteX5" fmla="*/ 555543 w 4418669"/>
              <a:gd name="connsiteY5" fmla="*/ 10605941 h 12353608"/>
              <a:gd name="connsiteX6" fmla="*/ 483966 w 4418669"/>
              <a:gd name="connsiteY6" fmla="*/ 9209162 h 12353608"/>
              <a:gd name="connsiteX7" fmla="*/ 433838 w 4418669"/>
              <a:gd name="connsiteY7" fmla="*/ 7854008 h 12353608"/>
              <a:gd name="connsiteX8" fmla="*/ 302971 w 4418669"/>
              <a:gd name="connsiteY8" fmla="*/ 5170222 h 12353608"/>
              <a:gd name="connsiteX9" fmla="*/ 176000 w 4418669"/>
              <a:gd name="connsiteY9" fmla="*/ 3720400 h 12353608"/>
              <a:gd name="connsiteX10" fmla="*/ 89020 w 4418669"/>
              <a:gd name="connsiteY10" fmla="*/ 1820167 h 12353608"/>
              <a:gd name="connsiteX11" fmla="*/ 0 w 4418669"/>
              <a:gd name="connsiteY11" fmla="*/ 1539258 h 12353608"/>
              <a:gd name="connsiteX12" fmla="*/ 45817 w 4418669"/>
              <a:gd name="connsiteY12" fmla="*/ 233624 h 12353608"/>
              <a:gd name="connsiteX13" fmla="*/ 40238 w 4418669"/>
              <a:gd name="connsiteY13" fmla="*/ 176264 h 12353608"/>
              <a:gd name="connsiteX14" fmla="*/ 3856091 w 4418669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1567 w 4378431"/>
              <a:gd name="connsiteY11" fmla="*/ 1458938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1567 w 4378431"/>
              <a:gd name="connsiteY11" fmla="*/ 1458938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1567 w 4378431"/>
              <a:gd name="connsiteY11" fmla="*/ 1458938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1567 w 4378431"/>
              <a:gd name="connsiteY11" fmla="*/ 1458938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3600 w 4378431"/>
              <a:gd name="connsiteY7" fmla="*/ 785400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66902 w 4378431"/>
              <a:gd name="connsiteY7" fmla="*/ 780625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66902 w 4378431"/>
              <a:gd name="connsiteY7" fmla="*/ 7806258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9237 w 4378431"/>
              <a:gd name="connsiteY7" fmla="*/ 7777211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97730 w 4378431"/>
              <a:gd name="connsiteY3" fmla="*/ 12343965 h 12353608"/>
              <a:gd name="connsiteX4" fmla="*/ 527399 w 4378431"/>
              <a:gd name="connsiteY4" fmla="*/ 11459952 h 12353608"/>
              <a:gd name="connsiteX5" fmla="*/ 515305 w 4378431"/>
              <a:gd name="connsiteY5" fmla="*/ 10605941 h 12353608"/>
              <a:gd name="connsiteX6" fmla="*/ 443728 w 4378431"/>
              <a:gd name="connsiteY6" fmla="*/ 9209162 h 12353608"/>
              <a:gd name="connsiteX7" fmla="*/ 399237 w 4378431"/>
              <a:gd name="connsiteY7" fmla="*/ 7777211 h 12353608"/>
              <a:gd name="connsiteX8" fmla="*/ 262733 w 4378431"/>
              <a:gd name="connsiteY8" fmla="*/ 5170222 h 12353608"/>
              <a:gd name="connsiteX9" fmla="*/ 135762 w 4378431"/>
              <a:gd name="connsiteY9" fmla="*/ 3720400 h 12353608"/>
              <a:gd name="connsiteX10" fmla="*/ 48782 w 4378431"/>
              <a:gd name="connsiteY10" fmla="*/ 1820167 h 12353608"/>
              <a:gd name="connsiteX11" fmla="*/ 38450 w 4378431"/>
              <a:gd name="connsiteY11" fmla="*/ 1328509 h 12353608"/>
              <a:gd name="connsiteX12" fmla="*/ 5579 w 4378431"/>
              <a:gd name="connsiteY12" fmla="*/ 233624 h 12353608"/>
              <a:gd name="connsiteX13" fmla="*/ 0 w 4378431"/>
              <a:gd name="connsiteY13" fmla="*/ 176264 h 12353608"/>
              <a:gd name="connsiteX14" fmla="*/ 3815853 w 4378431"/>
              <a:gd name="connsiteY14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27399 w 4378431"/>
              <a:gd name="connsiteY3" fmla="*/ 11459952 h 12353608"/>
              <a:gd name="connsiteX4" fmla="*/ 515305 w 4378431"/>
              <a:gd name="connsiteY4" fmla="*/ 10605941 h 12353608"/>
              <a:gd name="connsiteX5" fmla="*/ 443728 w 4378431"/>
              <a:gd name="connsiteY5" fmla="*/ 9209162 h 12353608"/>
              <a:gd name="connsiteX6" fmla="*/ 399237 w 4378431"/>
              <a:gd name="connsiteY6" fmla="*/ 7777211 h 12353608"/>
              <a:gd name="connsiteX7" fmla="*/ 262733 w 4378431"/>
              <a:gd name="connsiteY7" fmla="*/ 5170222 h 12353608"/>
              <a:gd name="connsiteX8" fmla="*/ 135762 w 4378431"/>
              <a:gd name="connsiteY8" fmla="*/ 3720400 h 12353608"/>
              <a:gd name="connsiteX9" fmla="*/ 48782 w 4378431"/>
              <a:gd name="connsiteY9" fmla="*/ 1820167 h 12353608"/>
              <a:gd name="connsiteX10" fmla="*/ 38450 w 4378431"/>
              <a:gd name="connsiteY10" fmla="*/ 1328509 h 12353608"/>
              <a:gd name="connsiteX11" fmla="*/ 5579 w 4378431"/>
              <a:gd name="connsiteY11" fmla="*/ 233624 h 12353608"/>
              <a:gd name="connsiteX12" fmla="*/ 0 w 4378431"/>
              <a:gd name="connsiteY12" fmla="*/ 176264 h 12353608"/>
              <a:gd name="connsiteX13" fmla="*/ 3815853 w 4378431"/>
              <a:gd name="connsiteY13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27399 w 4378431"/>
              <a:gd name="connsiteY3" fmla="*/ 11459952 h 12353608"/>
              <a:gd name="connsiteX4" fmla="*/ 515305 w 4378431"/>
              <a:gd name="connsiteY4" fmla="*/ 10605941 h 12353608"/>
              <a:gd name="connsiteX5" fmla="*/ 443728 w 4378431"/>
              <a:gd name="connsiteY5" fmla="*/ 9209162 h 12353608"/>
              <a:gd name="connsiteX6" fmla="*/ 399237 w 4378431"/>
              <a:gd name="connsiteY6" fmla="*/ 7777211 h 12353608"/>
              <a:gd name="connsiteX7" fmla="*/ 262733 w 4378431"/>
              <a:gd name="connsiteY7" fmla="*/ 5170222 h 12353608"/>
              <a:gd name="connsiteX8" fmla="*/ 135762 w 4378431"/>
              <a:gd name="connsiteY8" fmla="*/ 3720400 h 12353608"/>
              <a:gd name="connsiteX9" fmla="*/ 48782 w 4378431"/>
              <a:gd name="connsiteY9" fmla="*/ 1820167 h 12353608"/>
              <a:gd name="connsiteX10" fmla="*/ 38450 w 4378431"/>
              <a:gd name="connsiteY10" fmla="*/ 1328509 h 12353608"/>
              <a:gd name="connsiteX11" fmla="*/ 5579 w 4378431"/>
              <a:gd name="connsiteY11" fmla="*/ 233624 h 12353608"/>
              <a:gd name="connsiteX12" fmla="*/ 0 w 4378431"/>
              <a:gd name="connsiteY12" fmla="*/ 176264 h 12353608"/>
              <a:gd name="connsiteX13" fmla="*/ 3815853 w 4378431"/>
              <a:gd name="connsiteY13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53524 w 4378431"/>
              <a:gd name="connsiteY3" fmla="*/ 11296489 h 12353608"/>
              <a:gd name="connsiteX4" fmla="*/ 515305 w 4378431"/>
              <a:gd name="connsiteY4" fmla="*/ 10605941 h 12353608"/>
              <a:gd name="connsiteX5" fmla="*/ 443728 w 4378431"/>
              <a:gd name="connsiteY5" fmla="*/ 9209162 h 12353608"/>
              <a:gd name="connsiteX6" fmla="*/ 399237 w 4378431"/>
              <a:gd name="connsiteY6" fmla="*/ 7777211 h 12353608"/>
              <a:gd name="connsiteX7" fmla="*/ 262733 w 4378431"/>
              <a:gd name="connsiteY7" fmla="*/ 5170222 h 12353608"/>
              <a:gd name="connsiteX8" fmla="*/ 135762 w 4378431"/>
              <a:gd name="connsiteY8" fmla="*/ 3720400 h 12353608"/>
              <a:gd name="connsiteX9" fmla="*/ 48782 w 4378431"/>
              <a:gd name="connsiteY9" fmla="*/ 1820167 h 12353608"/>
              <a:gd name="connsiteX10" fmla="*/ 38450 w 4378431"/>
              <a:gd name="connsiteY10" fmla="*/ 1328509 h 12353608"/>
              <a:gd name="connsiteX11" fmla="*/ 5579 w 4378431"/>
              <a:gd name="connsiteY11" fmla="*/ 233624 h 12353608"/>
              <a:gd name="connsiteX12" fmla="*/ 0 w 4378431"/>
              <a:gd name="connsiteY12" fmla="*/ 176264 h 12353608"/>
              <a:gd name="connsiteX13" fmla="*/ 3815853 w 4378431"/>
              <a:gd name="connsiteY13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35568 w 4378431"/>
              <a:gd name="connsiteY3" fmla="*/ 11239150 h 12353608"/>
              <a:gd name="connsiteX4" fmla="*/ 515305 w 4378431"/>
              <a:gd name="connsiteY4" fmla="*/ 10605941 h 12353608"/>
              <a:gd name="connsiteX5" fmla="*/ 443728 w 4378431"/>
              <a:gd name="connsiteY5" fmla="*/ 9209162 h 12353608"/>
              <a:gd name="connsiteX6" fmla="*/ 399237 w 4378431"/>
              <a:gd name="connsiteY6" fmla="*/ 7777211 h 12353608"/>
              <a:gd name="connsiteX7" fmla="*/ 262733 w 4378431"/>
              <a:gd name="connsiteY7" fmla="*/ 5170222 h 12353608"/>
              <a:gd name="connsiteX8" fmla="*/ 135762 w 4378431"/>
              <a:gd name="connsiteY8" fmla="*/ 3720400 h 12353608"/>
              <a:gd name="connsiteX9" fmla="*/ 48782 w 4378431"/>
              <a:gd name="connsiteY9" fmla="*/ 1820167 h 12353608"/>
              <a:gd name="connsiteX10" fmla="*/ 38450 w 4378431"/>
              <a:gd name="connsiteY10" fmla="*/ 1328509 h 12353608"/>
              <a:gd name="connsiteX11" fmla="*/ 5579 w 4378431"/>
              <a:gd name="connsiteY11" fmla="*/ 233624 h 12353608"/>
              <a:gd name="connsiteX12" fmla="*/ 0 w 4378431"/>
              <a:gd name="connsiteY12" fmla="*/ 176264 h 12353608"/>
              <a:gd name="connsiteX13" fmla="*/ 3815853 w 4378431"/>
              <a:gd name="connsiteY13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35568 w 4378431"/>
              <a:gd name="connsiteY3" fmla="*/ 11239150 h 12353608"/>
              <a:gd name="connsiteX4" fmla="*/ 497765 w 4378431"/>
              <a:gd name="connsiteY4" fmla="*/ 10358773 h 12353608"/>
              <a:gd name="connsiteX5" fmla="*/ 443728 w 4378431"/>
              <a:gd name="connsiteY5" fmla="*/ 9209162 h 12353608"/>
              <a:gd name="connsiteX6" fmla="*/ 399237 w 4378431"/>
              <a:gd name="connsiteY6" fmla="*/ 7777211 h 12353608"/>
              <a:gd name="connsiteX7" fmla="*/ 262733 w 4378431"/>
              <a:gd name="connsiteY7" fmla="*/ 5170222 h 12353608"/>
              <a:gd name="connsiteX8" fmla="*/ 135762 w 4378431"/>
              <a:gd name="connsiteY8" fmla="*/ 3720400 h 12353608"/>
              <a:gd name="connsiteX9" fmla="*/ 48782 w 4378431"/>
              <a:gd name="connsiteY9" fmla="*/ 1820167 h 12353608"/>
              <a:gd name="connsiteX10" fmla="*/ 38450 w 4378431"/>
              <a:gd name="connsiteY10" fmla="*/ 1328509 h 12353608"/>
              <a:gd name="connsiteX11" fmla="*/ 5579 w 4378431"/>
              <a:gd name="connsiteY11" fmla="*/ 233624 h 12353608"/>
              <a:gd name="connsiteX12" fmla="*/ 0 w 4378431"/>
              <a:gd name="connsiteY12" fmla="*/ 176264 h 12353608"/>
              <a:gd name="connsiteX13" fmla="*/ 3815853 w 4378431"/>
              <a:gd name="connsiteY13" fmla="*/ 0 h 12353608"/>
              <a:gd name="connsiteX0" fmla="*/ 3815853 w 4378431"/>
              <a:gd name="connsiteY0" fmla="*/ 0 h 12353608"/>
              <a:gd name="connsiteX1" fmla="*/ 4378431 w 4378431"/>
              <a:gd name="connsiteY1" fmla="*/ 12179013 h 12353608"/>
              <a:gd name="connsiteX2" fmla="*/ 598713 w 4378431"/>
              <a:gd name="connsiteY2" fmla="*/ 12353608 h 12353608"/>
              <a:gd name="connsiteX3" fmla="*/ 535568 w 4378431"/>
              <a:gd name="connsiteY3" fmla="*/ 11239150 h 12353608"/>
              <a:gd name="connsiteX4" fmla="*/ 497765 w 4378431"/>
              <a:gd name="connsiteY4" fmla="*/ 10358773 h 12353608"/>
              <a:gd name="connsiteX5" fmla="*/ 443728 w 4378431"/>
              <a:gd name="connsiteY5" fmla="*/ 9209162 h 12353608"/>
              <a:gd name="connsiteX6" fmla="*/ 399237 w 4378431"/>
              <a:gd name="connsiteY6" fmla="*/ 7777211 h 12353608"/>
              <a:gd name="connsiteX7" fmla="*/ 262733 w 4378431"/>
              <a:gd name="connsiteY7" fmla="*/ 5170222 h 12353608"/>
              <a:gd name="connsiteX8" fmla="*/ 135762 w 4378431"/>
              <a:gd name="connsiteY8" fmla="*/ 3720400 h 12353608"/>
              <a:gd name="connsiteX9" fmla="*/ 48782 w 4378431"/>
              <a:gd name="connsiteY9" fmla="*/ 1820167 h 12353608"/>
              <a:gd name="connsiteX10" fmla="*/ 38450 w 4378431"/>
              <a:gd name="connsiteY10" fmla="*/ 1328509 h 12353608"/>
              <a:gd name="connsiteX11" fmla="*/ 5579 w 4378431"/>
              <a:gd name="connsiteY11" fmla="*/ 233624 h 12353608"/>
              <a:gd name="connsiteX12" fmla="*/ 0 w 4378431"/>
              <a:gd name="connsiteY12" fmla="*/ 176264 h 12353608"/>
              <a:gd name="connsiteX13" fmla="*/ 3815853 w 4378431"/>
              <a:gd name="connsiteY13" fmla="*/ 0 h 12353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378431" h="12353608">
                <a:moveTo>
                  <a:pt x="3815853" y="0"/>
                </a:moveTo>
                <a:lnTo>
                  <a:pt x="4378431" y="12179013"/>
                </a:lnTo>
                <a:lnTo>
                  <a:pt x="598713" y="12353608"/>
                </a:lnTo>
                <a:cubicBezTo>
                  <a:pt x="563703" y="11651610"/>
                  <a:pt x="552393" y="11571622"/>
                  <a:pt x="535568" y="11239150"/>
                </a:cubicBezTo>
                <a:cubicBezTo>
                  <a:pt x="518743" y="10906678"/>
                  <a:pt x="511710" y="10733905"/>
                  <a:pt x="497765" y="10358773"/>
                </a:cubicBezTo>
                <a:cubicBezTo>
                  <a:pt x="498100" y="9923883"/>
                  <a:pt x="459748" y="9666750"/>
                  <a:pt x="443728" y="9209162"/>
                </a:cubicBezTo>
                <a:cubicBezTo>
                  <a:pt x="424480" y="8590780"/>
                  <a:pt x="438455" y="8224169"/>
                  <a:pt x="399237" y="7777211"/>
                </a:cubicBezTo>
                <a:cubicBezTo>
                  <a:pt x="345186" y="6777680"/>
                  <a:pt x="306355" y="6064817"/>
                  <a:pt x="262733" y="5170222"/>
                </a:cubicBezTo>
                <a:cubicBezTo>
                  <a:pt x="204350" y="4476581"/>
                  <a:pt x="138501" y="4277734"/>
                  <a:pt x="135762" y="3720400"/>
                </a:cubicBezTo>
                <a:cubicBezTo>
                  <a:pt x="133023" y="3163066"/>
                  <a:pt x="65001" y="2218815"/>
                  <a:pt x="48782" y="1820167"/>
                </a:cubicBezTo>
                <a:cubicBezTo>
                  <a:pt x="32563" y="1421519"/>
                  <a:pt x="38961" y="1594085"/>
                  <a:pt x="38450" y="1328509"/>
                </a:cubicBezTo>
                <a:cubicBezTo>
                  <a:pt x="39109" y="806190"/>
                  <a:pt x="-6600" y="485223"/>
                  <a:pt x="5579" y="233624"/>
                </a:cubicBezTo>
                <a:lnTo>
                  <a:pt x="0" y="176264"/>
                </a:lnTo>
                <a:lnTo>
                  <a:pt x="3815853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E2FCB797-75BA-6695-B1F5-95F98AA5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0674" y="3789208"/>
            <a:ext cx="523118" cy="3068792"/>
          </a:xfrm>
          <a:custGeom>
            <a:avLst/>
            <a:gdLst>
              <a:gd name="connsiteX0" fmla="*/ 378235 w 523118"/>
              <a:gd name="connsiteY0" fmla="*/ 0 h 3068792"/>
              <a:gd name="connsiteX1" fmla="*/ 523118 w 523118"/>
              <a:gd name="connsiteY1" fmla="*/ 3068792 h 3068792"/>
              <a:gd name="connsiteX2" fmla="*/ 141931 w 523118"/>
              <a:gd name="connsiteY2" fmla="*/ 3068792 h 3068792"/>
              <a:gd name="connsiteX3" fmla="*/ 0 w 523118"/>
              <a:gd name="connsiteY3" fmla="*/ 43783 h 30687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3118" h="3068792">
                <a:moveTo>
                  <a:pt x="378235" y="0"/>
                </a:moveTo>
                <a:lnTo>
                  <a:pt x="523118" y="3068792"/>
                </a:lnTo>
                <a:lnTo>
                  <a:pt x="141931" y="3068792"/>
                </a:lnTo>
                <a:lnTo>
                  <a:pt x="0" y="437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26BE6C19-8AB3-EB8A-0046-CE2A9F3352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5100" y="3758432"/>
            <a:ext cx="403371" cy="3099569"/>
          </a:xfrm>
          <a:custGeom>
            <a:avLst/>
            <a:gdLst>
              <a:gd name="connsiteX0" fmla="*/ 0 w 403371"/>
              <a:gd name="connsiteY0" fmla="*/ 0 h 3099569"/>
              <a:gd name="connsiteX1" fmla="*/ 348610 w 403371"/>
              <a:gd name="connsiteY1" fmla="*/ 3253 h 3099569"/>
              <a:gd name="connsiteX2" fmla="*/ 403371 w 403371"/>
              <a:gd name="connsiteY2" fmla="*/ 3099569 h 3099569"/>
              <a:gd name="connsiteX3" fmla="*/ 53739 w 403371"/>
              <a:gd name="connsiteY3" fmla="*/ 3099569 h 3099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371" h="3099569">
                <a:moveTo>
                  <a:pt x="0" y="0"/>
                </a:moveTo>
                <a:lnTo>
                  <a:pt x="348610" y="3253"/>
                </a:lnTo>
                <a:lnTo>
                  <a:pt x="403371" y="3099569"/>
                </a:lnTo>
                <a:lnTo>
                  <a:pt x="53739" y="309956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8743BD34-9F6D-F324-B5E0-9977782FE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70606" y="3825352"/>
            <a:ext cx="433684" cy="3032648"/>
          </a:xfrm>
          <a:custGeom>
            <a:avLst/>
            <a:gdLst>
              <a:gd name="connsiteX0" fmla="*/ 301713 w 433684"/>
              <a:gd name="connsiteY0" fmla="*/ 0 h 3032648"/>
              <a:gd name="connsiteX1" fmla="*/ 433684 w 433684"/>
              <a:gd name="connsiteY1" fmla="*/ 3032648 h 3032648"/>
              <a:gd name="connsiteX2" fmla="*/ 87826 w 433684"/>
              <a:gd name="connsiteY2" fmla="*/ 3032648 h 3032648"/>
              <a:gd name="connsiteX3" fmla="*/ 0 w 433684"/>
              <a:gd name="connsiteY3" fmla="*/ 25620 h 3032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684" h="3032648">
                <a:moveTo>
                  <a:pt x="301713" y="0"/>
                </a:moveTo>
                <a:lnTo>
                  <a:pt x="433684" y="3032648"/>
                </a:lnTo>
                <a:lnTo>
                  <a:pt x="87826" y="3032648"/>
                </a:lnTo>
                <a:lnTo>
                  <a:pt x="0" y="2562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C0126C36-6D13-E4FC-D4B0-5A27F0295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76172" y="3673482"/>
            <a:ext cx="407501" cy="3184518"/>
          </a:xfrm>
          <a:custGeom>
            <a:avLst/>
            <a:gdLst>
              <a:gd name="connsiteX0" fmla="*/ 0 w 407501"/>
              <a:gd name="connsiteY0" fmla="*/ 0 h 3184518"/>
              <a:gd name="connsiteX1" fmla="*/ 390565 w 407501"/>
              <a:gd name="connsiteY1" fmla="*/ 25812 h 3184518"/>
              <a:gd name="connsiteX2" fmla="*/ 407501 w 407501"/>
              <a:gd name="connsiteY2" fmla="*/ 3184518 h 3184518"/>
              <a:gd name="connsiteX3" fmla="*/ 85728 w 407501"/>
              <a:gd name="connsiteY3" fmla="*/ 3184518 h 318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501" h="3184518">
                <a:moveTo>
                  <a:pt x="0" y="0"/>
                </a:moveTo>
                <a:lnTo>
                  <a:pt x="390565" y="25812"/>
                </a:lnTo>
                <a:lnTo>
                  <a:pt x="407501" y="3184518"/>
                </a:lnTo>
                <a:lnTo>
                  <a:pt x="85728" y="318451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DD9A72C9-D087-57DB-E80B-80F9DA79B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92115" y="3780792"/>
            <a:ext cx="379765" cy="3077208"/>
          </a:xfrm>
          <a:custGeom>
            <a:avLst/>
            <a:gdLst>
              <a:gd name="connsiteX0" fmla="*/ 379765 w 379765"/>
              <a:gd name="connsiteY0" fmla="*/ 0 h 3077208"/>
              <a:gd name="connsiteX1" fmla="*/ 373615 w 379765"/>
              <a:gd name="connsiteY1" fmla="*/ 3077208 h 3077208"/>
              <a:gd name="connsiteX2" fmla="*/ 41217 w 379765"/>
              <a:gd name="connsiteY2" fmla="*/ 3077208 h 3077208"/>
              <a:gd name="connsiteX3" fmla="*/ 0 w 379765"/>
              <a:gd name="connsiteY3" fmla="*/ 5353 h 3077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9765" h="3077208">
                <a:moveTo>
                  <a:pt x="379765" y="0"/>
                </a:moveTo>
                <a:lnTo>
                  <a:pt x="373615" y="3077208"/>
                </a:lnTo>
                <a:lnTo>
                  <a:pt x="41217" y="3077208"/>
                </a:lnTo>
                <a:lnTo>
                  <a:pt x="0" y="535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40" name="Freeform: Shape 139">
            <a:extLst>
              <a:ext uri="{FF2B5EF4-FFF2-40B4-BE49-F238E27FC236}">
                <a16:creationId xmlns:a16="http://schemas.microsoft.com/office/drawing/2014/main" id="{991D62F8-71F6-C0A1-E434-726BC3380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4918" y="3755284"/>
            <a:ext cx="390946" cy="3102716"/>
          </a:xfrm>
          <a:custGeom>
            <a:avLst/>
            <a:gdLst>
              <a:gd name="connsiteX0" fmla="*/ 3266 w 390946"/>
              <a:gd name="connsiteY0" fmla="*/ 0 h 3102716"/>
              <a:gd name="connsiteX1" fmla="*/ 359900 w 390946"/>
              <a:gd name="connsiteY1" fmla="*/ 3440 h 3102716"/>
              <a:gd name="connsiteX2" fmla="*/ 390946 w 390946"/>
              <a:gd name="connsiteY2" fmla="*/ 3102716 h 3102716"/>
              <a:gd name="connsiteX3" fmla="*/ 0 w 390946"/>
              <a:gd name="connsiteY3" fmla="*/ 3102716 h 3102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946" h="3102716">
                <a:moveTo>
                  <a:pt x="3266" y="0"/>
                </a:moveTo>
                <a:lnTo>
                  <a:pt x="359900" y="3440"/>
                </a:lnTo>
                <a:lnTo>
                  <a:pt x="390946" y="3102716"/>
                </a:lnTo>
                <a:lnTo>
                  <a:pt x="0" y="310271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42" name="Freeform: Shape 141">
            <a:extLst>
              <a:ext uri="{FF2B5EF4-FFF2-40B4-BE49-F238E27FC236}">
                <a16:creationId xmlns:a16="http://schemas.microsoft.com/office/drawing/2014/main" id="{0792375C-A706-3327-4EDD-F1AFA17F8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7669" y="3743756"/>
            <a:ext cx="429553" cy="3114244"/>
          </a:xfrm>
          <a:custGeom>
            <a:avLst/>
            <a:gdLst>
              <a:gd name="connsiteX0" fmla="*/ 429553 w 429553"/>
              <a:gd name="connsiteY0" fmla="*/ 0 h 3114244"/>
              <a:gd name="connsiteX1" fmla="*/ 429165 w 429553"/>
              <a:gd name="connsiteY1" fmla="*/ 3114244 h 3114244"/>
              <a:gd name="connsiteX2" fmla="*/ 50627 w 429553"/>
              <a:gd name="connsiteY2" fmla="*/ 3114244 h 3114244"/>
              <a:gd name="connsiteX3" fmla="*/ 0 w 429553"/>
              <a:gd name="connsiteY3" fmla="*/ 8223 h 311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553" h="3114244">
                <a:moveTo>
                  <a:pt x="429553" y="0"/>
                </a:moveTo>
                <a:lnTo>
                  <a:pt x="429165" y="3114244"/>
                </a:lnTo>
                <a:lnTo>
                  <a:pt x="50627" y="3114244"/>
                </a:lnTo>
                <a:lnTo>
                  <a:pt x="0" y="822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D4995870-0F7A-ED05-3CD0-6DF3C52E4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476" y="3822143"/>
            <a:ext cx="413837" cy="3035857"/>
          </a:xfrm>
          <a:custGeom>
            <a:avLst/>
            <a:gdLst>
              <a:gd name="connsiteX0" fmla="*/ 342305 w 413837"/>
              <a:gd name="connsiteY0" fmla="*/ 0 h 3035857"/>
              <a:gd name="connsiteX1" fmla="*/ 413837 w 413837"/>
              <a:gd name="connsiteY1" fmla="*/ 3035857 h 3035857"/>
              <a:gd name="connsiteX2" fmla="*/ 57447 w 413837"/>
              <a:gd name="connsiteY2" fmla="*/ 3035857 h 3035857"/>
              <a:gd name="connsiteX3" fmla="*/ 0 w 413837"/>
              <a:gd name="connsiteY3" fmla="*/ 9179 h 3035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3837" h="3035857">
                <a:moveTo>
                  <a:pt x="342305" y="0"/>
                </a:moveTo>
                <a:lnTo>
                  <a:pt x="413837" y="3035857"/>
                </a:lnTo>
                <a:lnTo>
                  <a:pt x="57447" y="3035857"/>
                </a:lnTo>
                <a:lnTo>
                  <a:pt x="0" y="917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18" name="Freeform: Shape 117">
            <a:extLst>
              <a:ext uri="{FF2B5EF4-FFF2-40B4-BE49-F238E27FC236}">
                <a16:creationId xmlns:a16="http://schemas.microsoft.com/office/drawing/2014/main" id="{6BAE8B52-9F87-5627-21B5-470C4741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7376" y="3822144"/>
            <a:ext cx="333150" cy="3035857"/>
          </a:xfrm>
          <a:custGeom>
            <a:avLst/>
            <a:gdLst>
              <a:gd name="connsiteX0" fmla="*/ 327256 w 333150"/>
              <a:gd name="connsiteY0" fmla="*/ 0 h 3035857"/>
              <a:gd name="connsiteX1" fmla="*/ 333150 w 333150"/>
              <a:gd name="connsiteY1" fmla="*/ 3035857 h 3035857"/>
              <a:gd name="connsiteX2" fmla="*/ 0 w 333150"/>
              <a:gd name="connsiteY2" fmla="*/ 3035857 h 3035857"/>
              <a:gd name="connsiteX3" fmla="*/ 7078 w 333150"/>
              <a:gd name="connsiteY3" fmla="*/ 15402 h 3035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150" h="3035857">
                <a:moveTo>
                  <a:pt x="327256" y="0"/>
                </a:moveTo>
                <a:lnTo>
                  <a:pt x="333150" y="3035857"/>
                </a:lnTo>
                <a:lnTo>
                  <a:pt x="0" y="3035857"/>
                </a:lnTo>
                <a:lnTo>
                  <a:pt x="7078" y="1540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14" name="Freeform: Shape 113">
            <a:extLst>
              <a:ext uri="{FF2B5EF4-FFF2-40B4-BE49-F238E27FC236}">
                <a16:creationId xmlns:a16="http://schemas.microsoft.com/office/drawing/2014/main" id="{7B411F9F-F6BC-F478-88A0-0AF30BCE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4438" y="3822144"/>
            <a:ext cx="350193" cy="3035857"/>
          </a:xfrm>
          <a:custGeom>
            <a:avLst/>
            <a:gdLst>
              <a:gd name="connsiteX0" fmla="*/ 298726 w 350193"/>
              <a:gd name="connsiteY0" fmla="*/ 0 h 3035857"/>
              <a:gd name="connsiteX1" fmla="*/ 350193 w 350193"/>
              <a:gd name="connsiteY1" fmla="*/ 3035857 h 3035857"/>
              <a:gd name="connsiteX2" fmla="*/ 44718 w 350193"/>
              <a:gd name="connsiteY2" fmla="*/ 3035857 h 3035857"/>
              <a:gd name="connsiteX3" fmla="*/ 0 w 350193"/>
              <a:gd name="connsiteY3" fmla="*/ 16505 h 3035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193" h="3035857">
                <a:moveTo>
                  <a:pt x="298726" y="0"/>
                </a:moveTo>
                <a:lnTo>
                  <a:pt x="350193" y="3035857"/>
                </a:lnTo>
                <a:lnTo>
                  <a:pt x="44718" y="3035857"/>
                </a:lnTo>
                <a:lnTo>
                  <a:pt x="0" y="1650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39A85FE8-16E3-07FD-D652-44BE3227E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2441" y="3842905"/>
            <a:ext cx="366882" cy="3015095"/>
          </a:xfrm>
          <a:custGeom>
            <a:avLst/>
            <a:gdLst>
              <a:gd name="connsiteX0" fmla="*/ 0 w 366882"/>
              <a:gd name="connsiteY0" fmla="*/ 0 h 3015095"/>
              <a:gd name="connsiteX1" fmla="*/ 304712 w 366882"/>
              <a:gd name="connsiteY1" fmla="*/ 7683 h 3015095"/>
              <a:gd name="connsiteX2" fmla="*/ 366882 w 366882"/>
              <a:gd name="connsiteY2" fmla="*/ 3015095 h 3015095"/>
              <a:gd name="connsiteX3" fmla="*/ 29377 w 366882"/>
              <a:gd name="connsiteY3" fmla="*/ 3015095 h 30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882" h="3015095">
                <a:moveTo>
                  <a:pt x="0" y="0"/>
                </a:moveTo>
                <a:lnTo>
                  <a:pt x="304712" y="7683"/>
                </a:lnTo>
                <a:lnTo>
                  <a:pt x="366882" y="3015095"/>
                </a:lnTo>
                <a:lnTo>
                  <a:pt x="29377" y="301509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2" name="Freeform: Shape 121">
            <a:extLst>
              <a:ext uri="{FF2B5EF4-FFF2-40B4-BE49-F238E27FC236}">
                <a16:creationId xmlns:a16="http://schemas.microsoft.com/office/drawing/2014/main" id="{FD1F201A-85AF-9647-262F-004EDD5B01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549" y="3825160"/>
            <a:ext cx="403053" cy="3032840"/>
          </a:xfrm>
          <a:custGeom>
            <a:avLst/>
            <a:gdLst>
              <a:gd name="connsiteX0" fmla="*/ 311341 w 403053"/>
              <a:gd name="connsiteY0" fmla="*/ 0 h 3032840"/>
              <a:gd name="connsiteX1" fmla="*/ 403053 w 403053"/>
              <a:gd name="connsiteY1" fmla="*/ 3032840 h 3032840"/>
              <a:gd name="connsiteX2" fmla="*/ 26876 w 403053"/>
              <a:gd name="connsiteY2" fmla="*/ 3032840 h 3032840"/>
              <a:gd name="connsiteX3" fmla="*/ 0 w 403053"/>
              <a:gd name="connsiteY3" fmla="*/ 2679 h 3032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053" h="3032840">
                <a:moveTo>
                  <a:pt x="311341" y="0"/>
                </a:moveTo>
                <a:lnTo>
                  <a:pt x="403053" y="3032840"/>
                </a:lnTo>
                <a:lnTo>
                  <a:pt x="26876" y="3032840"/>
                </a:lnTo>
                <a:lnTo>
                  <a:pt x="0" y="267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19191A5F-CAD5-B97C-12E0-E3AAA409C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8743" y="3825731"/>
            <a:ext cx="366087" cy="3032269"/>
          </a:xfrm>
          <a:custGeom>
            <a:avLst/>
            <a:gdLst>
              <a:gd name="connsiteX0" fmla="*/ 340392 w 366087"/>
              <a:gd name="connsiteY0" fmla="*/ 0 h 3032269"/>
              <a:gd name="connsiteX1" fmla="*/ 366087 w 366087"/>
              <a:gd name="connsiteY1" fmla="*/ 3032269 h 3032269"/>
              <a:gd name="connsiteX2" fmla="*/ 19999 w 366087"/>
              <a:gd name="connsiteY2" fmla="*/ 3032269 h 3032269"/>
              <a:gd name="connsiteX3" fmla="*/ 0 w 366087"/>
              <a:gd name="connsiteY3" fmla="*/ 16441 h 3032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087" h="3032269">
                <a:moveTo>
                  <a:pt x="340392" y="0"/>
                </a:moveTo>
                <a:lnTo>
                  <a:pt x="366087" y="3032269"/>
                </a:lnTo>
                <a:lnTo>
                  <a:pt x="19999" y="3032269"/>
                </a:lnTo>
                <a:lnTo>
                  <a:pt x="0" y="1644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28" name="Freeform: Shape 127">
            <a:extLst>
              <a:ext uri="{FF2B5EF4-FFF2-40B4-BE49-F238E27FC236}">
                <a16:creationId xmlns:a16="http://schemas.microsoft.com/office/drawing/2014/main" id="{D60114E2-7A9A-35E3-438C-C2853494F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7832" y="3850590"/>
            <a:ext cx="393568" cy="3007411"/>
          </a:xfrm>
          <a:custGeom>
            <a:avLst/>
            <a:gdLst>
              <a:gd name="connsiteX0" fmla="*/ 0 w 393568"/>
              <a:gd name="connsiteY0" fmla="*/ 0 h 3007411"/>
              <a:gd name="connsiteX1" fmla="*/ 332169 w 393568"/>
              <a:gd name="connsiteY1" fmla="*/ 0 h 3007411"/>
              <a:gd name="connsiteX2" fmla="*/ 393568 w 393568"/>
              <a:gd name="connsiteY2" fmla="*/ 3007411 h 3007411"/>
              <a:gd name="connsiteX3" fmla="*/ 51290 w 393568"/>
              <a:gd name="connsiteY3" fmla="*/ 3007411 h 3007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3568" h="3007411">
                <a:moveTo>
                  <a:pt x="0" y="0"/>
                </a:moveTo>
                <a:lnTo>
                  <a:pt x="332169" y="0"/>
                </a:lnTo>
                <a:lnTo>
                  <a:pt x="393568" y="3007411"/>
                </a:lnTo>
                <a:lnTo>
                  <a:pt x="51290" y="300741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24" name="Freeform: Shape 123">
            <a:extLst>
              <a:ext uri="{FF2B5EF4-FFF2-40B4-BE49-F238E27FC236}">
                <a16:creationId xmlns:a16="http://schemas.microsoft.com/office/drawing/2014/main" id="{E993F7EE-BE8B-FF59-4F03-7FB736348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80632" y="3842906"/>
            <a:ext cx="354216" cy="3015095"/>
          </a:xfrm>
          <a:custGeom>
            <a:avLst/>
            <a:gdLst>
              <a:gd name="connsiteX0" fmla="*/ 37181 w 354216"/>
              <a:gd name="connsiteY0" fmla="*/ 0 h 3015095"/>
              <a:gd name="connsiteX1" fmla="*/ 334572 w 354216"/>
              <a:gd name="connsiteY1" fmla="*/ 11088 h 3015095"/>
              <a:gd name="connsiteX2" fmla="*/ 354216 w 354216"/>
              <a:gd name="connsiteY2" fmla="*/ 3015095 h 3015095"/>
              <a:gd name="connsiteX3" fmla="*/ 0 w 354216"/>
              <a:gd name="connsiteY3" fmla="*/ 3015095 h 3015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4216" h="3015095">
                <a:moveTo>
                  <a:pt x="37181" y="0"/>
                </a:moveTo>
                <a:lnTo>
                  <a:pt x="334572" y="11088"/>
                </a:lnTo>
                <a:lnTo>
                  <a:pt x="354216" y="3015095"/>
                </a:lnTo>
                <a:lnTo>
                  <a:pt x="0" y="301509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44" name="Freeform: Shape 143">
            <a:extLst>
              <a:ext uri="{FF2B5EF4-FFF2-40B4-BE49-F238E27FC236}">
                <a16:creationId xmlns:a16="http://schemas.microsoft.com/office/drawing/2014/main" id="{593235B0-5D7F-B56B-DEB2-887F609D3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63105" y="3768454"/>
            <a:ext cx="395056" cy="3089546"/>
          </a:xfrm>
          <a:custGeom>
            <a:avLst/>
            <a:gdLst>
              <a:gd name="connsiteX0" fmla="*/ 353850 w 395056"/>
              <a:gd name="connsiteY0" fmla="*/ 0 h 3089546"/>
              <a:gd name="connsiteX1" fmla="*/ 395056 w 395056"/>
              <a:gd name="connsiteY1" fmla="*/ 3089546 h 3089546"/>
              <a:gd name="connsiteX2" fmla="*/ 0 w 395056"/>
              <a:gd name="connsiteY2" fmla="*/ 3089546 h 3089546"/>
              <a:gd name="connsiteX3" fmla="*/ 18616 w 395056"/>
              <a:gd name="connsiteY3" fmla="*/ 15680 h 3089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5056" h="3089546">
                <a:moveTo>
                  <a:pt x="353850" y="0"/>
                </a:moveTo>
                <a:lnTo>
                  <a:pt x="395056" y="3089546"/>
                </a:lnTo>
                <a:lnTo>
                  <a:pt x="0" y="3089546"/>
                </a:lnTo>
                <a:lnTo>
                  <a:pt x="18616" y="1568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62" name="Freeform: Shape 161">
            <a:extLst>
              <a:ext uri="{FF2B5EF4-FFF2-40B4-BE49-F238E27FC236}">
                <a16:creationId xmlns:a16="http://schemas.microsoft.com/office/drawing/2014/main" id="{1008B28D-4279-46E8-B804-2ABB2870C8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313570" y="3790614"/>
            <a:ext cx="478208" cy="3067386"/>
          </a:xfrm>
          <a:custGeom>
            <a:avLst/>
            <a:gdLst>
              <a:gd name="connsiteX0" fmla="*/ 0 w 478208"/>
              <a:gd name="connsiteY0" fmla="*/ 0 h 3067386"/>
              <a:gd name="connsiteX1" fmla="*/ 363576 w 478208"/>
              <a:gd name="connsiteY1" fmla="*/ 910 h 3067386"/>
              <a:gd name="connsiteX2" fmla="*/ 478208 w 478208"/>
              <a:gd name="connsiteY2" fmla="*/ 3067386 h 3067386"/>
              <a:gd name="connsiteX3" fmla="*/ 115324 w 478208"/>
              <a:gd name="connsiteY3" fmla="*/ 3067386 h 3067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208" h="3067386">
                <a:moveTo>
                  <a:pt x="0" y="0"/>
                </a:moveTo>
                <a:lnTo>
                  <a:pt x="363576" y="910"/>
                </a:lnTo>
                <a:lnTo>
                  <a:pt x="478208" y="3067386"/>
                </a:lnTo>
                <a:lnTo>
                  <a:pt x="115324" y="306738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60" name="Freeform: Shape 159">
            <a:extLst>
              <a:ext uri="{FF2B5EF4-FFF2-40B4-BE49-F238E27FC236}">
                <a16:creationId xmlns:a16="http://schemas.microsoft.com/office/drawing/2014/main" id="{09E37C6B-3A35-4F4C-02C4-B7A866324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83253" y="3781764"/>
            <a:ext cx="434856" cy="3076237"/>
          </a:xfrm>
          <a:custGeom>
            <a:avLst/>
            <a:gdLst>
              <a:gd name="connsiteX0" fmla="*/ 297978 w 434856"/>
              <a:gd name="connsiteY0" fmla="*/ 0 h 3076237"/>
              <a:gd name="connsiteX1" fmla="*/ 434856 w 434856"/>
              <a:gd name="connsiteY1" fmla="*/ 3076237 h 3076237"/>
              <a:gd name="connsiteX2" fmla="*/ 89475 w 434856"/>
              <a:gd name="connsiteY2" fmla="*/ 3076237 h 3076237"/>
              <a:gd name="connsiteX3" fmla="*/ 0 w 434856"/>
              <a:gd name="connsiteY3" fmla="*/ 10327 h 3076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4856" h="3076237">
                <a:moveTo>
                  <a:pt x="297978" y="0"/>
                </a:moveTo>
                <a:lnTo>
                  <a:pt x="434856" y="3076237"/>
                </a:lnTo>
                <a:lnTo>
                  <a:pt x="89475" y="3076237"/>
                </a:lnTo>
                <a:lnTo>
                  <a:pt x="0" y="1032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48" name="Freeform: Shape 147">
            <a:extLst>
              <a:ext uri="{FF2B5EF4-FFF2-40B4-BE49-F238E27FC236}">
                <a16:creationId xmlns:a16="http://schemas.microsoft.com/office/drawing/2014/main" id="{12E084CA-4AA2-653D-6A29-1261BA83A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23646" y="3749391"/>
            <a:ext cx="415551" cy="3108609"/>
          </a:xfrm>
          <a:custGeom>
            <a:avLst/>
            <a:gdLst>
              <a:gd name="connsiteX0" fmla="*/ 342305 w 415551"/>
              <a:gd name="connsiteY0" fmla="*/ 0 h 3108609"/>
              <a:gd name="connsiteX1" fmla="*/ 415551 w 415551"/>
              <a:gd name="connsiteY1" fmla="*/ 3108609 h 3108609"/>
              <a:gd name="connsiteX2" fmla="*/ 58828 w 415551"/>
              <a:gd name="connsiteY2" fmla="*/ 3108609 h 3108609"/>
              <a:gd name="connsiteX3" fmla="*/ 0 w 415551"/>
              <a:gd name="connsiteY3" fmla="*/ 9179 h 310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551" h="3108609">
                <a:moveTo>
                  <a:pt x="342305" y="0"/>
                </a:moveTo>
                <a:lnTo>
                  <a:pt x="415551" y="3108609"/>
                </a:lnTo>
                <a:lnTo>
                  <a:pt x="58828" y="3108609"/>
                </a:lnTo>
                <a:lnTo>
                  <a:pt x="0" y="917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6186F47C-7DE5-D468-4A2A-D3D8D8B1EC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5783" y="3743756"/>
            <a:ext cx="421968" cy="3114244"/>
          </a:xfrm>
          <a:custGeom>
            <a:avLst/>
            <a:gdLst>
              <a:gd name="connsiteX0" fmla="*/ 359006 w 421968"/>
              <a:gd name="connsiteY0" fmla="*/ 0 h 3114244"/>
              <a:gd name="connsiteX1" fmla="*/ 421968 w 421968"/>
              <a:gd name="connsiteY1" fmla="*/ 3114244 h 3114244"/>
              <a:gd name="connsiteX2" fmla="*/ 54711 w 421968"/>
              <a:gd name="connsiteY2" fmla="*/ 3114244 h 3114244"/>
              <a:gd name="connsiteX3" fmla="*/ 0 w 421968"/>
              <a:gd name="connsiteY3" fmla="*/ 16632 h 311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968" h="3114244">
                <a:moveTo>
                  <a:pt x="359006" y="0"/>
                </a:moveTo>
                <a:lnTo>
                  <a:pt x="421968" y="3114244"/>
                </a:lnTo>
                <a:lnTo>
                  <a:pt x="54711" y="3114244"/>
                </a:lnTo>
                <a:lnTo>
                  <a:pt x="0" y="1663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0" name="Freeform: Shape 149">
            <a:extLst>
              <a:ext uri="{FF2B5EF4-FFF2-40B4-BE49-F238E27FC236}">
                <a16:creationId xmlns:a16="http://schemas.microsoft.com/office/drawing/2014/main" id="{DA66B883-225D-7C75-E912-3C7F60662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5852" y="3783616"/>
            <a:ext cx="387317" cy="3074384"/>
          </a:xfrm>
          <a:custGeom>
            <a:avLst/>
            <a:gdLst>
              <a:gd name="connsiteX0" fmla="*/ 323763 w 387317"/>
              <a:gd name="connsiteY0" fmla="*/ 0 h 3074384"/>
              <a:gd name="connsiteX1" fmla="*/ 387317 w 387317"/>
              <a:gd name="connsiteY1" fmla="*/ 3074384 h 3074384"/>
              <a:gd name="connsiteX2" fmla="*/ 44482 w 387317"/>
              <a:gd name="connsiteY2" fmla="*/ 3074384 h 3074384"/>
              <a:gd name="connsiteX3" fmla="*/ 0 w 387317"/>
              <a:gd name="connsiteY3" fmla="*/ 8988 h 3074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317" h="3074384">
                <a:moveTo>
                  <a:pt x="323763" y="0"/>
                </a:moveTo>
                <a:lnTo>
                  <a:pt x="387317" y="3074384"/>
                </a:lnTo>
                <a:lnTo>
                  <a:pt x="44482" y="3074384"/>
                </a:lnTo>
                <a:lnTo>
                  <a:pt x="0" y="898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52" name="Freeform: Shape 151">
            <a:extLst>
              <a:ext uri="{FF2B5EF4-FFF2-40B4-BE49-F238E27FC236}">
                <a16:creationId xmlns:a16="http://schemas.microsoft.com/office/drawing/2014/main" id="{2ADA00DF-5BE6-9F6B-914D-A213958D1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23256" y="3791644"/>
            <a:ext cx="404066" cy="3066356"/>
          </a:xfrm>
          <a:custGeom>
            <a:avLst/>
            <a:gdLst>
              <a:gd name="connsiteX0" fmla="*/ 311340 w 404066"/>
              <a:gd name="connsiteY0" fmla="*/ 0 h 3066356"/>
              <a:gd name="connsiteX1" fmla="*/ 404066 w 404066"/>
              <a:gd name="connsiteY1" fmla="*/ 3066356 h 3066356"/>
              <a:gd name="connsiteX2" fmla="*/ 27173 w 404066"/>
              <a:gd name="connsiteY2" fmla="*/ 3066356 h 3066356"/>
              <a:gd name="connsiteX3" fmla="*/ 0 w 404066"/>
              <a:gd name="connsiteY3" fmla="*/ 2679 h 3066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066" h="3066356">
                <a:moveTo>
                  <a:pt x="311340" y="0"/>
                </a:moveTo>
                <a:lnTo>
                  <a:pt x="404066" y="3066356"/>
                </a:lnTo>
                <a:lnTo>
                  <a:pt x="27173" y="3066356"/>
                </a:lnTo>
                <a:lnTo>
                  <a:pt x="0" y="267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56" name="Freeform: Shape 155">
            <a:extLst>
              <a:ext uri="{FF2B5EF4-FFF2-40B4-BE49-F238E27FC236}">
                <a16:creationId xmlns:a16="http://schemas.microsoft.com/office/drawing/2014/main" id="{0A275925-0910-FE1C-E160-501835374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5620" y="3789593"/>
            <a:ext cx="366393" cy="3068407"/>
          </a:xfrm>
          <a:custGeom>
            <a:avLst/>
            <a:gdLst>
              <a:gd name="connsiteX0" fmla="*/ 340391 w 366393"/>
              <a:gd name="connsiteY0" fmla="*/ 0 h 3068407"/>
              <a:gd name="connsiteX1" fmla="*/ 366393 w 366393"/>
              <a:gd name="connsiteY1" fmla="*/ 3068407 h 3068407"/>
              <a:gd name="connsiteX2" fmla="*/ 20238 w 366393"/>
              <a:gd name="connsiteY2" fmla="*/ 3068407 h 3068407"/>
              <a:gd name="connsiteX3" fmla="*/ 0 w 366393"/>
              <a:gd name="connsiteY3" fmla="*/ 16441 h 3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393" h="3068407">
                <a:moveTo>
                  <a:pt x="340391" y="0"/>
                </a:moveTo>
                <a:lnTo>
                  <a:pt x="366393" y="3068407"/>
                </a:lnTo>
                <a:lnTo>
                  <a:pt x="20238" y="3068407"/>
                </a:lnTo>
                <a:lnTo>
                  <a:pt x="0" y="1644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58" name="Freeform: Shape 157">
            <a:extLst>
              <a:ext uri="{FF2B5EF4-FFF2-40B4-BE49-F238E27FC236}">
                <a16:creationId xmlns:a16="http://schemas.microsoft.com/office/drawing/2014/main" id="{7BF99917-118B-C612-CA91-2F92DD961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05875" y="3794852"/>
            <a:ext cx="424224" cy="3063149"/>
          </a:xfrm>
          <a:custGeom>
            <a:avLst/>
            <a:gdLst>
              <a:gd name="connsiteX0" fmla="*/ 0 w 424224"/>
              <a:gd name="connsiteY0" fmla="*/ 0 h 3063149"/>
              <a:gd name="connsiteX1" fmla="*/ 357011 w 424224"/>
              <a:gd name="connsiteY1" fmla="*/ 0 h 3063149"/>
              <a:gd name="connsiteX2" fmla="*/ 424224 w 424224"/>
              <a:gd name="connsiteY2" fmla="*/ 3063149 h 3063149"/>
              <a:gd name="connsiteX3" fmla="*/ 56147 w 424224"/>
              <a:gd name="connsiteY3" fmla="*/ 3063149 h 3063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4224" h="3063149">
                <a:moveTo>
                  <a:pt x="0" y="0"/>
                </a:moveTo>
                <a:lnTo>
                  <a:pt x="357011" y="0"/>
                </a:lnTo>
                <a:lnTo>
                  <a:pt x="424224" y="3063149"/>
                </a:lnTo>
                <a:lnTo>
                  <a:pt x="56147" y="306314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54" name="Freeform: Shape 153">
            <a:extLst>
              <a:ext uri="{FF2B5EF4-FFF2-40B4-BE49-F238E27FC236}">
                <a16:creationId xmlns:a16="http://schemas.microsoft.com/office/drawing/2014/main" id="{0C99E0A7-D89A-EBBF-E60D-C434198E2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90425" y="3804358"/>
            <a:ext cx="369589" cy="3053642"/>
          </a:xfrm>
          <a:custGeom>
            <a:avLst/>
            <a:gdLst>
              <a:gd name="connsiteX0" fmla="*/ 39210 w 369589"/>
              <a:gd name="connsiteY0" fmla="*/ 0 h 3053642"/>
              <a:gd name="connsiteX1" fmla="*/ 348873 w 369589"/>
              <a:gd name="connsiteY1" fmla="*/ 11088 h 3053642"/>
              <a:gd name="connsiteX2" fmla="*/ 369589 w 369589"/>
              <a:gd name="connsiteY2" fmla="*/ 3053642 h 3053642"/>
              <a:gd name="connsiteX3" fmla="*/ 0 w 369589"/>
              <a:gd name="connsiteY3" fmla="*/ 3053642 h 3053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9589" h="3053642">
                <a:moveTo>
                  <a:pt x="39210" y="0"/>
                </a:moveTo>
                <a:lnTo>
                  <a:pt x="348873" y="11088"/>
                </a:lnTo>
                <a:lnTo>
                  <a:pt x="369589" y="3053642"/>
                </a:lnTo>
                <a:lnTo>
                  <a:pt x="0" y="305364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916C5204-C528-0D74-D33F-DEA5EA108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44919" y="1"/>
            <a:ext cx="367489" cy="3850588"/>
          </a:xfrm>
          <a:custGeom>
            <a:avLst/>
            <a:gdLst>
              <a:gd name="connsiteX0" fmla="*/ 0 w 367489"/>
              <a:gd name="connsiteY0" fmla="*/ 0 h 3850588"/>
              <a:gd name="connsiteX1" fmla="*/ 313660 w 367489"/>
              <a:gd name="connsiteY1" fmla="*/ 0 h 3850588"/>
              <a:gd name="connsiteX2" fmla="*/ 367489 w 367489"/>
              <a:gd name="connsiteY2" fmla="*/ 3850588 h 3850588"/>
              <a:gd name="connsiteX3" fmla="*/ 20376 w 367489"/>
              <a:gd name="connsiteY3" fmla="*/ 3840078 h 385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489" h="3850588">
                <a:moveTo>
                  <a:pt x="0" y="0"/>
                </a:moveTo>
                <a:lnTo>
                  <a:pt x="313660" y="0"/>
                </a:lnTo>
                <a:lnTo>
                  <a:pt x="367489" y="3850588"/>
                </a:lnTo>
                <a:lnTo>
                  <a:pt x="20376" y="3840078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CF27B634-0DEA-50F4-8A40-884D256A78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89049" y="1"/>
            <a:ext cx="404378" cy="3842904"/>
          </a:xfrm>
          <a:custGeom>
            <a:avLst/>
            <a:gdLst>
              <a:gd name="connsiteX0" fmla="*/ 0 w 404378"/>
              <a:gd name="connsiteY0" fmla="*/ 0 h 3842904"/>
              <a:gd name="connsiteX1" fmla="*/ 319557 w 404378"/>
              <a:gd name="connsiteY1" fmla="*/ 0 h 3842904"/>
              <a:gd name="connsiteX2" fmla="*/ 404378 w 404378"/>
              <a:gd name="connsiteY2" fmla="*/ 3842904 h 3842904"/>
              <a:gd name="connsiteX3" fmla="*/ 55577 w 404378"/>
              <a:gd name="connsiteY3" fmla="*/ 3836786 h 384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378" h="3842904">
                <a:moveTo>
                  <a:pt x="0" y="0"/>
                </a:moveTo>
                <a:lnTo>
                  <a:pt x="319557" y="0"/>
                </a:lnTo>
                <a:lnTo>
                  <a:pt x="404378" y="3842904"/>
                </a:lnTo>
                <a:lnTo>
                  <a:pt x="55577" y="3836786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0AB7BA9D-85E2-336C-0D1A-2B703041C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8684" y="1"/>
            <a:ext cx="425854" cy="3850588"/>
          </a:xfrm>
          <a:custGeom>
            <a:avLst/>
            <a:gdLst>
              <a:gd name="connsiteX0" fmla="*/ 0 w 425854"/>
              <a:gd name="connsiteY0" fmla="*/ 0 h 3850588"/>
              <a:gd name="connsiteX1" fmla="*/ 399350 w 425854"/>
              <a:gd name="connsiteY1" fmla="*/ 0 h 3850588"/>
              <a:gd name="connsiteX2" fmla="*/ 411469 w 425854"/>
              <a:gd name="connsiteY2" fmla="*/ 1759738 h 3850588"/>
              <a:gd name="connsiteX3" fmla="*/ 425854 w 425854"/>
              <a:gd name="connsiteY3" fmla="*/ 3848518 h 3850588"/>
              <a:gd name="connsiteX4" fmla="*/ 79433 w 425854"/>
              <a:gd name="connsiteY4" fmla="*/ 3850588 h 385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854" h="3850588">
                <a:moveTo>
                  <a:pt x="0" y="0"/>
                </a:moveTo>
                <a:lnTo>
                  <a:pt x="399350" y="0"/>
                </a:lnTo>
                <a:lnTo>
                  <a:pt x="411469" y="1759738"/>
                </a:lnTo>
                <a:cubicBezTo>
                  <a:pt x="416066" y="2457387"/>
                  <a:pt x="420663" y="3155037"/>
                  <a:pt x="425854" y="3848518"/>
                </a:cubicBezTo>
                <a:lnTo>
                  <a:pt x="79433" y="3850588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B8C67C8C-2535-CC2A-ACF1-A7C1BDC69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14483" y="1"/>
            <a:ext cx="362278" cy="3850588"/>
          </a:xfrm>
          <a:custGeom>
            <a:avLst/>
            <a:gdLst>
              <a:gd name="connsiteX0" fmla="*/ 0 w 362278"/>
              <a:gd name="connsiteY0" fmla="*/ 0 h 3850588"/>
              <a:gd name="connsiteX1" fmla="*/ 306896 w 362278"/>
              <a:gd name="connsiteY1" fmla="*/ 0 h 3850588"/>
              <a:gd name="connsiteX2" fmla="*/ 313727 w 362278"/>
              <a:gd name="connsiteY2" fmla="*/ 865950 h 3850588"/>
              <a:gd name="connsiteX3" fmla="*/ 362155 w 362278"/>
              <a:gd name="connsiteY3" fmla="*/ 3850588 h 3850588"/>
              <a:gd name="connsiteX4" fmla="*/ 19663 w 362278"/>
              <a:gd name="connsiteY4" fmla="*/ 3838161 h 385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2278" h="3850588">
                <a:moveTo>
                  <a:pt x="0" y="0"/>
                </a:moveTo>
                <a:lnTo>
                  <a:pt x="306896" y="0"/>
                </a:lnTo>
                <a:lnTo>
                  <a:pt x="313727" y="865950"/>
                </a:lnTo>
                <a:cubicBezTo>
                  <a:pt x="329870" y="1860829"/>
                  <a:pt x="364604" y="2846412"/>
                  <a:pt x="362155" y="3850588"/>
                </a:cubicBezTo>
                <a:lnTo>
                  <a:pt x="19663" y="3838161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CB6B37B1-C09C-EC21-9D93-B39CAEA4F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1937" y="1"/>
            <a:ext cx="390283" cy="3818399"/>
          </a:xfrm>
          <a:custGeom>
            <a:avLst/>
            <a:gdLst>
              <a:gd name="connsiteX0" fmla="*/ 0 w 390283"/>
              <a:gd name="connsiteY0" fmla="*/ 0 h 3818399"/>
              <a:gd name="connsiteX1" fmla="*/ 308403 w 390283"/>
              <a:gd name="connsiteY1" fmla="*/ 0 h 3818399"/>
              <a:gd name="connsiteX2" fmla="*/ 390283 w 390283"/>
              <a:gd name="connsiteY2" fmla="*/ 3818399 h 3818399"/>
              <a:gd name="connsiteX3" fmla="*/ 87878 w 390283"/>
              <a:gd name="connsiteY3" fmla="*/ 3818399 h 3818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0283" h="3818399">
                <a:moveTo>
                  <a:pt x="0" y="0"/>
                </a:moveTo>
                <a:lnTo>
                  <a:pt x="308403" y="0"/>
                </a:lnTo>
                <a:lnTo>
                  <a:pt x="390283" y="3818399"/>
                </a:lnTo>
                <a:lnTo>
                  <a:pt x="87878" y="3818399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64ABABA1-B100-D69E-8250-FF63CDB80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226" y="2"/>
            <a:ext cx="349302" cy="3835963"/>
          </a:xfrm>
          <a:custGeom>
            <a:avLst/>
            <a:gdLst>
              <a:gd name="connsiteX0" fmla="*/ 0 w 349302"/>
              <a:gd name="connsiteY0" fmla="*/ 0 h 3835963"/>
              <a:gd name="connsiteX1" fmla="*/ 349302 w 349302"/>
              <a:gd name="connsiteY1" fmla="*/ 0 h 3835963"/>
              <a:gd name="connsiteX2" fmla="*/ 317259 w 349302"/>
              <a:gd name="connsiteY2" fmla="*/ 3835963 h 3835963"/>
              <a:gd name="connsiteX3" fmla="*/ 5918 w 349302"/>
              <a:gd name="connsiteY3" fmla="*/ 3829654 h 383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302" h="3835963">
                <a:moveTo>
                  <a:pt x="0" y="0"/>
                </a:moveTo>
                <a:lnTo>
                  <a:pt x="349302" y="0"/>
                </a:lnTo>
                <a:lnTo>
                  <a:pt x="317259" y="3835963"/>
                </a:lnTo>
                <a:lnTo>
                  <a:pt x="5918" y="3829654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88" name="Freeform: Shape 87">
            <a:extLst>
              <a:ext uri="{FF2B5EF4-FFF2-40B4-BE49-F238E27FC236}">
                <a16:creationId xmlns:a16="http://schemas.microsoft.com/office/drawing/2014/main" id="{B327B533-FD5D-EBE4-5AED-8998F946C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05154" y="1"/>
            <a:ext cx="400179" cy="3813312"/>
          </a:xfrm>
          <a:custGeom>
            <a:avLst/>
            <a:gdLst>
              <a:gd name="connsiteX0" fmla="*/ 0 w 400179"/>
              <a:gd name="connsiteY0" fmla="*/ 0 h 3813312"/>
              <a:gd name="connsiteX1" fmla="*/ 359703 w 400179"/>
              <a:gd name="connsiteY1" fmla="*/ 0 h 3813312"/>
              <a:gd name="connsiteX2" fmla="*/ 400179 w 400179"/>
              <a:gd name="connsiteY2" fmla="*/ 3807003 h 3813312"/>
              <a:gd name="connsiteX3" fmla="*/ 57879 w 400179"/>
              <a:gd name="connsiteY3" fmla="*/ 3813312 h 381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179" h="3813312">
                <a:moveTo>
                  <a:pt x="0" y="0"/>
                </a:moveTo>
                <a:lnTo>
                  <a:pt x="359703" y="0"/>
                </a:lnTo>
                <a:lnTo>
                  <a:pt x="400179" y="3807003"/>
                </a:lnTo>
                <a:lnTo>
                  <a:pt x="57879" y="3813312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86" name="Freeform: Shape 85">
            <a:extLst>
              <a:ext uri="{FF2B5EF4-FFF2-40B4-BE49-F238E27FC236}">
                <a16:creationId xmlns:a16="http://schemas.microsoft.com/office/drawing/2014/main" id="{1C345962-FEA2-180A-DB15-B7ED350D5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19011" y="1"/>
            <a:ext cx="397204" cy="3789212"/>
          </a:xfrm>
          <a:custGeom>
            <a:avLst/>
            <a:gdLst>
              <a:gd name="connsiteX0" fmla="*/ 22427 w 397204"/>
              <a:gd name="connsiteY0" fmla="*/ 0 h 3789212"/>
              <a:gd name="connsiteX1" fmla="*/ 397204 w 397204"/>
              <a:gd name="connsiteY1" fmla="*/ 0 h 3789212"/>
              <a:gd name="connsiteX2" fmla="*/ 357778 w 397204"/>
              <a:gd name="connsiteY2" fmla="*/ 3775823 h 3789212"/>
              <a:gd name="connsiteX3" fmla="*/ 0 w 397204"/>
              <a:gd name="connsiteY3" fmla="*/ 3789212 h 37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204" h="3789212">
                <a:moveTo>
                  <a:pt x="22427" y="0"/>
                </a:moveTo>
                <a:lnTo>
                  <a:pt x="397204" y="0"/>
                </a:lnTo>
                <a:lnTo>
                  <a:pt x="357778" y="3775823"/>
                </a:lnTo>
                <a:lnTo>
                  <a:pt x="0" y="3789212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EFA4E5F9-7D20-5CDC-F380-74E975833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2282" y="1"/>
            <a:ext cx="351025" cy="3774445"/>
          </a:xfrm>
          <a:custGeom>
            <a:avLst/>
            <a:gdLst>
              <a:gd name="connsiteX0" fmla="*/ 5660 w 351025"/>
              <a:gd name="connsiteY0" fmla="*/ 0 h 3774445"/>
              <a:gd name="connsiteX1" fmla="*/ 351025 w 351025"/>
              <a:gd name="connsiteY1" fmla="*/ 0 h 3774445"/>
              <a:gd name="connsiteX2" fmla="*/ 301974 w 351025"/>
              <a:gd name="connsiteY2" fmla="*/ 3771584 h 3774445"/>
              <a:gd name="connsiteX3" fmla="*/ 0 w 351025"/>
              <a:gd name="connsiteY3" fmla="*/ 3774445 h 3774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1025" h="3774445">
                <a:moveTo>
                  <a:pt x="5660" y="0"/>
                </a:moveTo>
                <a:lnTo>
                  <a:pt x="351025" y="0"/>
                </a:lnTo>
                <a:lnTo>
                  <a:pt x="301974" y="3771584"/>
                </a:lnTo>
                <a:lnTo>
                  <a:pt x="0" y="3774445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4E222A49-6F55-DFB2-9C4D-9D78E2A9E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3672" y="1"/>
            <a:ext cx="387714" cy="3789964"/>
          </a:xfrm>
          <a:custGeom>
            <a:avLst/>
            <a:gdLst>
              <a:gd name="connsiteX0" fmla="*/ 0 w 387714"/>
              <a:gd name="connsiteY0" fmla="*/ 0 h 3789964"/>
              <a:gd name="connsiteX1" fmla="*/ 366707 w 387714"/>
              <a:gd name="connsiteY1" fmla="*/ 0 h 3789964"/>
              <a:gd name="connsiteX2" fmla="*/ 387714 w 387714"/>
              <a:gd name="connsiteY2" fmla="*/ 3783655 h 3789964"/>
              <a:gd name="connsiteX3" fmla="*/ 0 w 387714"/>
              <a:gd name="connsiteY3" fmla="*/ 3789964 h 378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714" h="3789964">
                <a:moveTo>
                  <a:pt x="0" y="0"/>
                </a:moveTo>
                <a:lnTo>
                  <a:pt x="366707" y="0"/>
                </a:lnTo>
                <a:lnTo>
                  <a:pt x="387714" y="3783655"/>
                </a:lnTo>
                <a:lnTo>
                  <a:pt x="0" y="3789964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967BAD04-34B2-1126-082E-82C66C20D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5357" y="2"/>
            <a:ext cx="373400" cy="3810003"/>
          </a:xfrm>
          <a:custGeom>
            <a:avLst/>
            <a:gdLst>
              <a:gd name="connsiteX0" fmla="*/ 13416 w 373400"/>
              <a:gd name="connsiteY0" fmla="*/ 0 h 3810003"/>
              <a:gd name="connsiteX1" fmla="*/ 373400 w 373400"/>
              <a:gd name="connsiteY1" fmla="*/ 0 h 3810003"/>
              <a:gd name="connsiteX2" fmla="*/ 353234 w 373400"/>
              <a:gd name="connsiteY2" fmla="*/ 3810003 h 3810003"/>
              <a:gd name="connsiteX3" fmla="*/ 0 w 373400"/>
              <a:gd name="connsiteY3" fmla="*/ 3810003 h 3810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3400" h="3810003">
                <a:moveTo>
                  <a:pt x="13416" y="0"/>
                </a:moveTo>
                <a:lnTo>
                  <a:pt x="373400" y="0"/>
                </a:lnTo>
                <a:lnTo>
                  <a:pt x="353234" y="3810003"/>
                </a:lnTo>
                <a:lnTo>
                  <a:pt x="0" y="381000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49B0D6A3-1B90-7554-3B27-F38F114CC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60797" y="1"/>
            <a:ext cx="399382" cy="3845818"/>
          </a:xfrm>
          <a:custGeom>
            <a:avLst/>
            <a:gdLst>
              <a:gd name="connsiteX0" fmla="*/ 23489 w 399382"/>
              <a:gd name="connsiteY0" fmla="*/ 0 h 3845818"/>
              <a:gd name="connsiteX1" fmla="*/ 399382 w 399382"/>
              <a:gd name="connsiteY1" fmla="*/ 0 h 3845818"/>
              <a:gd name="connsiteX2" fmla="*/ 311341 w 399382"/>
              <a:gd name="connsiteY2" fmla="*/ 3845818 h 3845818"/>
              <a:gd name="connsiteX3" fmla="*/ 0 w 399382"/>
              <a:gd name="connsiteY3" fmla="*/ 3839509 h 3845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9382" h="3845818">
                <a:moveTo>
                  <a:pt x="23489" y="0"/>
                </a:moveTo>
                <a:lnTo>
                  <a:pt x="399382" y="0"/>
                </a:lnTo>
                <a:lnTo>
                  <a:pt x="311341" y="3845818"/>
                </a:lnTo>
                <a:lnTo>
                  <a:pt x="0" y="3839509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99279D8F-A11A-D9A4-E43F-D035F78B1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1997" y="1"/>
            <a:ext cx="421117" cy="3850592"/>
          </a:xfrm>
          <a:custGeom>
            <a:avLst/>
            <a:gdLst>
              <a:gd name="connsiteX0" fmla="*/ 0 w 421117"/>
              <a:gd name="connsiteY0" fmla="*/ 0 h 3850592"/>
              <a:gd name="connsiteX1" fmla="*/ 386568 w 421117"/>
              <a:gd name="connsiteY1" fmla="*/ 0 h 3850592"/>
              <a:gd name="connsiteX2" fmla="*/ 421117 w 421117"/>
              <a:gd name="connsiteY2" fmla="*/ 3838161 h 3850592"/>
              <a:gd name="connsiteX3" fmla="*/ 28742 w 421117"/>
              <a:gd name="connsiteY3" fmla="*/ 3850592 h 385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117" h="3850592">
                <a:moveTo>
                  <a:pt x="0" y="0"/>
                </a:moveTo>
                <a:lnTo>
                  <a:pt x="386568" y="0"/>
                </a:lnTo>
                <a:lnTo>
                  <a:pt x="421117" y="3838161"/>
                </a:lnTo>
                <a:lnTo>
                  <a:pt x="28742" y="3850592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6F6B640D-09BC-6521-8118-0D4379EB1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4946" y="1"/>
            <a:ext cx="422398" cy="3755287"/>
          </a:xfrm>
          <a:custGeom>
            <a:avLst/>
            <a:gdLst>
              <a:gd name="connsiteX0" fmla="*/ 0 w 422398"/>
              <a:gd name="connsiteY0" fmla="*/ 0 h 3755287"/>
              <a:gd name="connsiteX1" fmla="*/ 337014 w 422398"/>
              <a:gd name="connsiteY1" fmla="*/ 0 h 3755287"/>
              <a:gd name="connsiteX2" fmla="*/ 422398 w 422398"/>
              <a:gd name="connsiteY2" fmla="*/ 3755287 h 3755287"/>
              <a:gd name="connsiteX3" fmla="*/ 39806 w 422398"/>
              <a:gd name="connsiteY3" fmla="*/ 3755287 h 3755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2398" h="3755287">
                <a:moveTo>
                  <a:pt x="0" y="0"/>
                </a:moveTo>
                <a:lnTo>
                  <a:pt x="337014" y="0"/>
                </a:lnTo>
                <a:lnTo>
                  <a:pt x="422398" y="3755287"/>
                </a:lnTo>
                <a:lnTo>
                  <a:pt x="39806" y="3755287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6" name="Freeform: Shape 105">
            <a:extLst>
              <a:ext uri="{FF2B5EF4-FFF2-40B4-BE49-F238E27FC236}">
                <a16:creationId xmlns:a16="http://schemas.microsoft.com/office/drawing/2014/main" id="{0FEADFF3-333C-458E-9DAF-C0E8F9391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31468" y="2"/>
            <a:ext cx="360507" cy="3783615"/>
          </a:xfrm>
          <a:custGeom>
            <a:avLst/>
            <a:gdLst>
              <a:gd name="connsiteX0" fmla="*/ 0 w 360507"/>
              <a:gd name="connsiteY0" fmla="*/ 0 h 3783615"/>
              <a:gd name="connsiteX1" fmla="*/ 314402 w 360507"/>
              <a:gd name="connsiteY1" fmla="*/ 0 h 3783615"/>
              <a:gd name="connsiteX2" fmla="*/ 360507 w 360507"/>
              <a:gd name="connsiteY2" fmla="*/ 3782573 h 3783615"/>
              <a:gd name="connsiteX3" fmla="*/ 9129 w 360507"/>
              <a:gd name="connsiteY3" fmla="*/ 3783615 h 3783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507" h="3783615">
                <a:moveTo>
                  <a:pt x="0" y="0"/>
                </a:moveTo>
                <a:lnTo>
                  <a:pt x="314402" y="0"/>
                </a:lnTo>
                <a:lnTo>
                  <a:pt x="360507" y="3782573"/>
                </a:lnTo>
                <a:lnTo>
                  <a:pt x="9129" y="3783615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4" name="Freeform: Shape 103">
            <a:extLst>
              <a:ext uri="{FF2B5EF4-FFF2-40B4-BE49-F238E27FC236}">
                <a16:creationId xmlns:a16="http://schemas.microsoft.com/office/drawing/2014/main" id="{40A7EF52-0962-1515-11AF-88CEABB3F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05265" y="1"/>
            <a:ext cx="403623" cy="3790788"/>
          </a:xfrm>
          <a:custGeom>
            <a:avLst/>
            <a:gdLst>
              <a:gd name="connsiteX0" fmla="*/ 0 w 403623"/>
              <a:gd name="connsiteY0" fmla="*/ 0 h 3790788"/>
              <a:gd name="connsiteX1" fmla="*/ 319951 w 403623"/>
              <a:gd name="connsiteY1" fmla="*/ 0 h 3790788"/>
              <a:gd name="connsiteX2" fmla="*/ 403623 w 403623"/>
              <a:gd name="connsiteY2" fmla="*/ 3790788 h 3790788"/>
              <a:gd name="connsiteX3" fmla="*/ 54822 w 403623"/>
              <a:gd name="connsiteY3" fmla="*/ 3784670 h 3790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3623" h="3790788">
                <a:moveTo>
                  <a:pt x="0" y="0"/>
                </a:moveTo>
                <a:lnTo>
                  <a:pt x="319951" y="0"/>
                </a:lnTo>
                <a:lnTo>
                  <a:pt x="403623" y="3790788"/>
                </a:lnTo>
                <a:lnTo>
                  <a:pt x="54822" y="378467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08" name="Freeform: Shape 107">
            <a:extLst>
              <a:ext uri="{FF2B5EF4-FFF2-40B4-BE49-F238E27FC236}">
                <a16:creationId xmlns:a16="http://schemas.microsoft.com/office/drawing/2014/main" id="{08C0C05F-2169-A797-F8AA-EEDFC3A18B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86585" y="2"/>
            <a:ext cx="443768" cy="3809999"/>
          </a:xfrm>
          <a:custGeom>
            <a:avLst/>
            <a:gdLst>
              <a:gd name="connsiteX0" fmla="*/ 0 w 443768"/>
              <a:gd name="connsiteY0" fmla="*/ 0 h 3809999"/>
              <a:gd name="connsiteX1" fmla="*/ 399765 w 443768"/>
              <a:gd name="connsiteY1" fmla="*/ 0 h 3809999"/>
              <a:gd name="connsiteX2" fmla="*/ 406338 w 443768"/>
              <a:gd name="connsiteY2" fmla="*/ 661204 h 3809999"/>
              <a:gd name="connsiteX3" fmla="*/ 443768 w 443768"/>
              <a:gd name="connsiteY3" fmla="*/ 3809999 h 3809999"/>
              <a:gd name="connsiteX4" fmla="*/ 78295 w 443768"/>
              <a:gd name="connsiteY4" fmla="*/ 3795403 h 3809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768" h="3809999">
                <a:moveTo>
                  <a:pt x="0" y="0"/>
                </a:moveTo>
                <a:lnTo>
                  <a:pt x="399765" y="0"/>
                </a:lnTo>
                <a:lnTo>
                  <a:pt x="406338" y="661204"/>
                </a:lnTo>
                <a:cubicBezTo>
                  <a:pt x="418815" y="1710802"/>
                  <a:pt x="435981" y="2769778"/>
                  <a:pt x="443768" y="3809999"/>
                </a:cubicBezTo>
                <a:lnTo>
                  <a:pt x="78295" y="379540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728E2F04-6849-B232-58D9-29CD775B6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47868" y="1"/>
            <a:ext cx="370332" cy="3791643"/>
          </a:xfrm>
          <a:custGeom>
            <a:avLst/>
            <a:gdLst>
              <a:gd name="connsiteX0" fmla="*/ 51647 w 370332"/>
              <a:gd name="connsiteY0" fmla="*/ 0 h 3791643"/>
              <a:gd name="connsiteX1" fmla="*/ 370332 w 370332"/>
              <a:gd name="connsiteY1" fmla="*/ 0 h 3791643"/>
              <a:gd name="connsiteX2" fmla="*/ 350889 w 370332"/>
              <a:gd name="connsiteY2" fmla="*/ 1754444 h 3791643"/>
              <a:gd name="connsiteX3" fmla="*/ 328313 w 370332"/>
              <a:gd name="connsiteY3" fmla="*/ 3791643 h 3791643"/>
              <a:gd name="connsiteX4" fmla="*/ 0 w 370332"/>
              <a:gd name="connsiteY4" fmla="*/ 3789156 h 379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332" h="3791643">
                <a:moveTo>
                  <a:pt x="51647" y="0"/>
                </a:moveTo>
                <a:lnTo>
                  <a:pt x="370332" y="0"/>
                </a:lnTo>
                <a:lnTo>
                  <a:pt x="350889" y="1754444"/>
                </a:lnTo>
                <a:cubicBezTo>
                  <a:pt x="342182" y="2432681"/>
                  <a:pt x="333474" y="3110919"/>
                  <a:pt x="328313" y="3791643"/>
                </a:cubicBezTo>
                <a:lnTo>
                  <a:pt x="0" y="3789156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8688104A-49A9-B5E6-81A3-967CEC8FC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15809" y="1"/>
            <a:ext cx="387957" cy="3717323"/>
          </a:xfrm>
          <a:custGeom>
            <a:avLst/>
            <a:gdLst>
              <a:gd name="connsiteX0" fmla="*/ 0 w 387957"/>
              <a:gd name="connsiteY0" fmla="*/ 0 h 3717323"/>
              <a:gd name="connsiteX1" fmla="*/ 308245 w 387957"/>
              <a:gd name="connsiteY1" fmla="*/ 0 h 3717323"/>
              <a:gd name="connsiteX2" fmla="*/ 387957 w 387957"/>
              <a:gd name="connsiteY2" fmla="*/ 3717323 h 3717323"/>
              <a:gd name="connsiteX3" fmla="*/ 85552 w 387957"/>
              <a:gd name="connsiteY3" fmla="*/ 3717323 h 3717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7957" h="3717323">
                <a:moveTo>
                  <a:pt x="0" y="0"/>
                </a:moveTo>
                <a:lnTo>
                  <a:pt x="308245" y="0"/>
                </a:lnTo>
                <a:lnTo>
                  <a:pt x="387957" y="3717323"/>
                </a:lnTo>
                <a:lnTo>
                  <a:pt x="85552" y="371732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B7DFD883-8D4B-8662-1461-393E3B28FC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5784" y="2"/>
            <a:ext cx="348705" cy="3775729"/>
          </a:xfrm>
          <a:custGeom>
            <a:avLst/>
            <a:gdLst>
              <a:gd name="connsiteX0" fmla="*/ 0 w 348705"/>
              <a:gd name="connsiteY0" fmla="*/ 0 h 3775729"/>
              <a:gd name="connsiteX1" fmla="*/ 348705 w 348705"/>
              <a:gd name="connsiteY1" fmla="*/ 0 h 3775729"/>
              <a:gd name="connsiteX2" fmla="*/ 317166 w 348705"/>
              <a:gd name="connsiteY2" fmla="*/ 3775729 h 3775729"/>
              <a:gd name="connsiteX3" fmla="*/ 5825 w 348705"/>
              <a:gd name="connsiteY3" fmla="*/ 3769420 h 3775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705" h="3775729">
                <a:moveTo>
                  <a:pt x="0" y="0"/>
                </a:moveTo>
                <a:lnTo>
                  <a:pt x="348705" y="0"/>
                </a:lnTo>
                <a:lnTo>
                  <a:pt x="317166" y="3775729"/>
                </a:lnTo>
                <a:lnTo>
                  <a:pt x="5825" y="376942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4" name="Freeform: Shape 93">
            <a:extLst>
              <a:ext uri="{FF2B5EF4-FFF2-40B4-BE49-F238E27FC236}">
                <a16:creationId xmlns:a16="http://schemas.microsoft.com/office/drawing/2014/main" id="{80FD9E3B-0736-9FEE-8455-404242976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78906" y="1"/>
            <a:ext cx="410238" cy="3759556"/>
          </a:xfrm>
          <a:custGeom>
            <a:avLst/>
            <a:gdLst>
              <a:gd name="connsiteX0" fmla="*/ 70595 w 410238"/>
              <a:gd name="connsiteY0" fmla="*/ 0 h 3759556"/>
              <a:gd name="connsiteX1" fmla="*/ 410238 w 410238"/>
              <a:gd name="connsiteY1" fmla="*/ 0 h 3759556"/>
              <a:gd name="connsiteX2" fmla="*/ 286685 w 410238"/>
              <a:gd name="connsiteY2" fmla="*/ 3750181 h 3759556"/>
              <a:gd name="connsiteX3" fmla="*/ 0 w 410238"/>
              <a:gd name="connsiteY3" fmla="*/ 3759556 h 3759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0238" h="3759556">
                <a:moveTo>
                  <a:pt x="70595" y="0"/>
                </a:moveTo>
                <a:lnTo>
                  <a:pt x="410238" y="0"/>
                </a:lnTo>
                <a:lnTo>
                  <a:pt x="286685" y="3750181"/>
                </a:lnTo>
                <a:lnTo>
                  <a:pt x="0" y="3759556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12" name="Freeform: Shape 111">
            <a:extLst>
              <a:ext uri="{FF2B5EF4-FFF2-40B4-BE49-F238E27FC236}">
                <a16:creationId xmlns:a16="http://schemas.microsoft.com/office/drawing/2014/main" id="{67AB777D-1DE4-994E-452B-5BE83BAC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95105" y="1"/>
            <a:ext cx="398357" cy="3801057"/>
          </a:xfrm>
          <a:custGeom>
            <a:avLst/>
            <a:gdLst>
              <a:gd name="connsiteX0" fmla="*/ 23214 w 398357"/>
              <a:gd name="connsiteY0" fmla="*/ 0 h 3801057"/>
              <a:gd name="connsiteX1" fmla="*/ 398357 w 398357"/>
              <a:gd name="connsiteY1" fmla="*/ 0 h 3801057"/>
              <a:gd name="connsiteX2" fmla="*/ 311341 w 398357"/>
              <a:gd name="connsiteY2" fmla="*/ 3801057 h 3801057"/>
              <a:gd name="connsiteX3" fmla="*/ 0 w 398357"/>
              <a:gd name="connsiteY3" fmla="*/ 3794748 h 380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357" h="3801057">
                <a:moveTo>
                  <a:pt x="23214" y="0"/>
                </a:moveTo>
                <a:lnTo>
                  <a:pt x="398357" y="0"/>
                </a:lnTo>
                <a:lnTo>
                  <a:pt x="311341" y="3801057"/>
                </a:lnTo>
                <a:lnTo>
                  <a:pt x="0" y="3794748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0" name="Freeform: Shape 109">
            <a:extLst>
              <a:ext uri="{FF2B5EF4-FFF2-40B4-BE49-F238E27FC236}">
                <a16:creationId xmlns:a16="http://schemas.microsoft.com/office/drawing/2014/main" id="{7446CC67-B78F-E080-6694-8C4693801F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058752" y="1"/>
            <a:ext cx="420723" cy="3797901"/>
          </a:xfrm>
          <a:custGeom>
            <a:avLst/>
            <a:gdLst>
              <a:gd name="connsiteX0" fmla="*/ 0 w 420723"/>
              <a:gd name="connsiteY0" fmla="*/ 0 h 3797901"/>
              <a:gd name="connsiteX1" fmla="*/ 386647 w 420723"/>
              <a:gd name="connsiteY1" fmla="*/ 0 h 3797901"/>
              <a:gd name="connsiteX2" fmla="*/ 420723 w 420723"/>
              <a:gd name="connsiteY2" fmla="*/ 3785470 h 3797901"/>
              <a:gd name="connsiteX3" fmla="*/ 28347 w 420723"/>
              <a:gd name="connsiteY3" fmla="*/ 3797901 h 3797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0723" h="3797901">
                <a:moveTo>
                  <a:pt x="0" y="0"/>
                </a:moveTo>
                <a:lnTo>
                  <a:pt x="386647" y="0"/>
                </a:lnTo>
                <a:lnTo>
                  <a:pt x="420723" y="3785470"/>
                </a:lnTo>
                <a:lnTo>
                  <a:pt x="28347" y="3797901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64" name="Freeform: Shape 163">
            <a:extLst>
              <a:ext uri="{FF2B5EF4-FFF2-40B4-BE49-F238E27FC236}">
                <a16:creationId xmlns:a16="http://schemas.microsoft.com/office/drawing/2014/main" id="{C346C801-EEE3-9CC0-6A91-D117DB613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22085" y="3786672"/>
            <a:ext cx="369937" cy="3071328"/>
          </a:xfrm>
          <a:custGeom>
            <a:avLst/>
            <a:gdLst>
              <a:gd name="connsiteX0" fmla="*/ 39437 w 369937"/>
              <a:gd name="connsiteY0" fmla="*/ 0 h 3071328"/>
              <a:gd name="connsiteX1" fmla="*/ 349100 w 369937"/>
              <a:gd name="connsiteY1" fmla="*/ 11088 h 3071328"/>
              <a:gd name="connsiteX2" fmla="*/ 369937 w 369937"/>
              <a:gd name="connsiteY2" fmla="*/ 3071328 h 3071328"/>
              <a:gd name="connsiteX3" fmla="*/ 0 w 369937"/>
              <a:gd name="connsiteY3" fmla="*/ 3071328 h 3071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9937" h="3071328">
                <a:moveTo>
                  <a:pt x="39437" y="0"/>
                </a:moveTo>
                <a:lnTo>
                  <a:pt x="349100" y="11088"/>
                </a:lnTo>
                <a:lnTo>
                  <a:pt x="369937" y="3071328"/>
                </a:lnTo>
                <a:lnTo>
                  <a:pt x="0" y="307132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100" name="Freeform: Shape 99">
            <a:extLst>
              <a:ext uri="{FF2B5EF4-FFF2-40B4-BE49-F238E27FC236}">
                <a16:creationId xmlns:a16="http://schemas.microsoft.com/office/drawing/2014/main" id="{24BE795E-8365-B994-046B-9D271CFCF8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46588" y="2"/>
            <a:ext cx="360488" cy="3775729"/>
          </a:xfrm>
          <a:custGeom>
            <a:avLst/>
            <a:gdLst>
              <a:gd name="connsiteX0" fmla="*/ 0 w 360488"/>
              <a:gd name="connsiteY0" fmla="*/ 0 h 3775729"/>
              <a:gd name="connsiteX1" fmla="*/ 314479 w 360488"/>
              <a:gd name="connsiteY1" fmla="*/ 0 h 3775729"/>
              <a:gd name="connsiteX2" fmla="*/ 360488 w 360488"/>
              <a:gd name="connsiteY2" fmla="*/ 3774687 h 3775729"/>
              <a:gd name="connsiteX3" fmla="*/ 9110 w 360488"/>
              <a:gd name="connsiteY3" fmla="*/ 3775729 h 3775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488" h="3775729">
                <a:moveTo>
                  <a:pt x="0" y="0"/>
                </a:moveTo>
                <a:lnTo>
                  <a:pt x="314479" y="0"/>
                </a:lnTo>
                <a:lnTo>
                  <a:pt x="360488" y="3774687"/>
                </a:lnTo>
                <a:lnTo>
                  <a:pt x="9110" y="3775729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C5BAAB74-D916-903C-92F2-0993063904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0886" y="1"/>
            <a:ext cx="184303" cy="3824990"/>
          </a:xfrm>
          <a:custGeom>
            <a:avLst/>
            <a:gdLst>
              <a:gd name="connsiteX0" fmla="*/ 0 w 184303"/>
              <a:gd name="connsiteY0" fmla="*/ 0 h 3824990"/>
              <a:gd name="connsiteX1" fmla="*/ 140691 w 184303"/>
              <a:gd name="connsiteY1" fmla="*/ 0 h 3824990"/>
              <a:gd name="connsiteX2" fmla="*/ 160392 w 184303"/>
              <a:gd name="connsiteY2" fmla="*/ 1727877 h 3824990"/>
              <a:gd name="connsiteX3" fmla="*/ 184303 w 184303"/>
              <a:gd name="connsiteY3" fmla="*/ 3824990 h 3824990"/>
              <a:gd name="connsiteX4" fmla="*/ 0 w 184303"/>
              <a:gd name="connsiteY4" fmla="*/ 3817630 h 3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303" h="3824990">
                <a:moveTo>
                  <a:pt x="0" y="0"/>
                </a:moveTo>
                <a:lnTo>
                  <a:pt x="140691" y="0"/>
                </a:lnTo>
                <a:lnTo>
                  <a:pt x="160392" y="1727877"/>
                </a:lnTo>
                <a:cubicBezTo>
                  <a:pt x="169752" y="2429693"/>
                  <a:pt x="179112" y="3131509"/>
                  <a:pt x="184303" y="3824990"/>
                </a:cubicBezTo>
                <a:lnTo>
                  <a:pt x="0" y="381763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1" name="Freeform 43">
            <a:extLst>
              <a:ext uri="{FF2B5EF4-FFF2-40B4-BE49-F238E27FC236}">
                <a16:creationId xmlns:a16="http://schemas.microsoft.com/office/drawing/2014/main" id="{5A00C607-5F87-E960-C0D5-15A84D4EC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61777" y="1034280"/>
            <a:ext cx="8402185" cy="4984061"/>
          </a:xfrm>
          <a:custGeom>
            <a:avLst/>
            <a:gdLst>
              <a:gd name="connsiteX0" fmla="*/ 99616 w 99616"/>
              <a:gd name="connsiteY0" fmla="*/ 937698 h 942105"/>
              <a:gd name="connsiteX1" fmla="*/ 17576 w 99616"/>
              <a:gd name="connsiteY1" fmla="*/ 942106 h 942105"/>
              <a:gd name="connsiteX2" fmla="*/ 0 w 99616"/>
              <a:gd name="connsiteY2" fmla="*/ 4407 h 942105"/>
              <a:gd name="connsiteX3" fmla="*/ 92289 w 99616"/>
              <a:gd name="connsiteY3" fmla="*/ 0 h 942105"/>
              <a:gd name="connsiteX4" fmla="*/ 99616 w 99616"/>
              <a:gd name="connsiteY4" fmla="*/ 937698 h 942105"/>
              <a:gd name="connsiteX0" fmla="*/ 99616 w 99616"/>
              <a:gd name="connsiteY0" fmla="*/ 978664 h 983072"/>
              <a:gd name="connsiteX1" fmla="*/ 17576 w 99616"/>
              <a:gd name="connsiteY1" fmla="*/ 983072 h 983072"/>
              <a:gd name="connsiteX2" fmla="*/ 0 w 99616"/>
              <a:gd name="connsiteY2" fmla="*/ 45373 h 983072"/>
              <a:gd name="connsiteX3" fmla="*/ 92289 w 99616"/>
              <a:gd name="connsiteY3" fmla="*/ 0 h 983072"/>
              <a:gd name="connsiteX4" fmla="*/ 99616 w 99616"/>
              <a:gd name="connsiteY4" fmla="*/ 978664 h 983072"/>
              <a:gd name="connsiteX0" fmla="*/ 102176 w 102176"/>
              <a:gd name="connsiteY0" fmla="*/ 978664 h 983072"/>
              <a:gd name="connsiteX1" fmla="*/ 20136 w 102176"/>
              <a:gd name="connsiteY1" fmla="*/ 983072 h 983072"/>
              <a:gd name="connsiteX2" fmla="*/ 0 w 102176"/>
              <a:gd name="connsiteY2" fmla="*/ 6967 h 983072"/>
              <a:gd name="connsiteX3" fmla="*/ 94849 w 102176"/>
              <a:gd name="connsiteY3" fmla="*/ 0 h 983072"/>
              <a:gd name="connsiteX4" fmla="*/ 102176 w 102176"/>
              <a:gd name="connsiteY4" fmla="*/ 978664 h 983072"/>
              <a:gd name="connsiteX0" fmla="*/ 106097 w 106097"/>
              <a:gd name="connsiteY0" fmla="*/ 986505 h 986505"/>
              <a:gd name="connsiteX1" fmla="*/ 20136 w 106097"/>
              <a:gd name="connsiteY1" fmla="*/ 983072 h 986505"/>
              <a:gd name="connsiteX2" fmla="*/ 0 w 106097"/>
              <a:gd name="connsiteY2" fmla="*/ 6967 h 986505"/>
              <a:gd name="connsiteX3" fmla="*/ 94849 w 106097"/>
              <a:gd name="connsiteY3" fmla="*/ 0 h 986505"/>
              <a:gd name="connsiteX4" fmla="*/ 106097 w 106097"/>
              <a:gd name="connsiteY4" fmla="*/ 986505 h 986505"/>
              <a:gd name="connsiteX0" fmla="*/ 119149 w 119149"/>
              <a:gd name="connsiteY0" fmla="*/ 986505 h 992101"/>
              <a:gd name="connsiteX1" fmla="*/ 0 w 119149"/>
              <a:gd name="connsiteY1" fmla="*/ 992101 h 992101"/>
              <a:gd name="connsiteX2" fmla="*/ 13052 w 119149"/>
              <a:gd name="connsiteY2" fmla="*/ 6967 h 992101"/>
              <a:gd name="connsiteX3" fmla="*/ 107901 w 119149"/>
              <a:gd name="connsiteY3" fmla="*/ 0 h 992101"/>
              <a:gd name="connsiteX4" fmla="*/ 119149 w 119149"/>
              <a:gd name="connsiteY4" fmla="*/ 986505 h 992101"/>
              <a:gd name="connsiteX0" fmla="*/ 119915 w 119915"/>
              <a:gd name="connsiteY0" fmla="*/ 986505 h 992101"/>
              <a:gd name="connsiteX1" fmla="*/ 766 w 119915"/>
              <a:gd name="connsiteY1" fmla="*/ 992101 h 992101"/>
              <a:gd name="connsiteX2" fmla="*/ 0 w 119915"/>
              <a:gd name="connsiteY2" fmla="*/ 15996 h 992101"/>
              <a:gd name="connsiteX3" fmla="*/ 108667 w 119915"/>
              <a:gd name="connsiteY3" fmla="*/ 0 h 992101"/>
              <a:gd name="connsiteX4" fmla="*/ 119915 w 119915"/>
              <a:gd name="connsiteY4" fmla="*/ 986505 h 992101"/>
              <a:gd name="connsiteX0" fmla="*/ 119915 w 122860"/>
              <a:gd name="connsiteY0" fmla="*/ 979282 h 984878"/>
              <a:gd name="connsiteX1" fmla="*/ 766 w 122860"/>
              <a:gd name="connsiteY1" fmla="*/ 984878 h 984878"/>
              <a:gd name="connsiteX2" fmla="*/ 0 w 122860"/>
              <a:gd name="connsiteY2" fmla="*/ 8773 h 984878"/>
              <a:gd name="connsiteX3" fmla="*/ 122355 w 122860"/>
              <a:gd name="connsiteY3" fmla="*/ 0 h 984878"/>
              <a:gd name="connsiteX4" fmla="*/ 119915 w 122860"/>
              <a:gd name="connsiteY4" fmla="*/ 979282 h 984878"/>
              <a:gd name="connsiteX0" fmla="*/ 122627 w 123092"/>
              <a:gd name="connsiteY0" fmla="*/ 972059 h 984878"/>
              <a:gd name="connsiteX1" fmla="*/ 766 w 123092"/>
              <a:gd name="connsiteY1" fmla="*/ 984878 h 984878"/>
              <a:gd name="connsiteX2" fmla="*/ 0 w 123092"/>
              <a:gd name="connsiteY2" fmla="*/ 8773 h 984878"/>
              <a:gd name="connsiteX3" fmla="*/ 122355 w 123092"/>
              <a:gd name="connsiteY3" fmla="*/ 0 h 984878"/>
              <a:gd name="connsiteX4" fmla="*/ 122627 w 123092"/>
              <a:gd name="connsiteY4" fmla="*/ 972059 h 984878"/>
              <a:gd name="connsiteX0" fmla="*/ 122627 w 123657"/>
              <a:gd name="connsiteY0" fmla="*/ 972059 h 984878"/>
              <a:gd name="connsiteX1" fmla="*/ 766 w 123657"/>
              <a:gd name="connsiteY1" fmla="*/ 984878 h 984878"/>
              <a:gd name="connsiteX2" fmla="*/ 0 w 123657"/>
              <a:gd name="connsiteY2" fmla="*/ 8773 h 984878"/>
              <a:gd name="connsiteX3" fmla="*/ 122355 w 123657"/>
              <a:gd name="connsiteY3" fmla="*/ 0 h 984878"/>
              <a:gd name="connsiteX4" fmla="*/ 122627 w 123657"/>
              <a:gd name="connsiteY4" fmla="*/ 972059 h 984878"/>
              <a:gd name="connsiteX0" fmla="*/ 122627 w 123657"/>
              <a:gd name="connsiteY0" fmla="*/ 972059 h 987170"/>
              <a:gd name="connsiteX1" fmla="*/ 766 w 123657"/>
              <a:gd name="connsiteY1" fmla="*/ 984878 h 987170"/>
              <a:gd name="connsiteX2" fmla="*/ 0 w 123657"/>
              <a:gd name="connsiteY2" fmla="*/ 8773 h 987170"/>
              <a:gd name="connsiteX3" fmla="*/ 122355 w 123657"/>
              <a:gd name="connsiteY3" fmla="*/ 0 h 987170"/>
              <a:gd name="connsiteX4" fmla="*/ 122627 w 123657"/>
              <a:gd name="connsiteY4" fmla="*/ 972059 h 987170"/>
              <a:gd name="connsiteX0" fmla="*/ 122627 w 123657"/>
              <a:gd name="connsiteY0" fmla="*/ 972059 h 987345"/>
              <a:gd name="connsiteX1" fmla="*/ 766 w 123657"/>
              <a:gd name="connsiteY1" fmla="*/ 984878 h 987345"/>
              <a:gd name="connsiteX2" fmla="*/ 0 w 123657"/>
              <a:gd name="connsiteY2" fmla="*/ 8773 h 987345"/>
              <a:gd name="connsiteX3" fmla="*/ 122355 w 123657"/>
              <a:gd name="connsiteY3" fmla="*/ 0 h 987345"/>
              <a:gd name="connsiteX4" fmla="*/ 122627 w 123657"/>
              <a:gd name="connsiteY4" fmla="*/ 972059 h 987345"/>
              <a:gd name="connsiteX0" fmla="*/ 122627 w 123657"/>
              <a:gd name="connsiteY0" fmla="*/ 972059 h 974431"/>
              <a:gd name="connsiteX1" fmla="*/ 508 w 123657"/>
              <a:gd name="connsiteY1" fmla="*/ 963208 h 974431"/>
              <a:gd name="connsiteX2" fmla="*/ 0 w 123657"/>
              <a:gd name="connsiteY2" fmla="*/ 8773 h 974431"/>
              <a:gd name="connsiteX3" fmla="*/ 122355 w 123657"/>
              <a:gd name="connsiteY3" fmla="*/ 0 h 974431"/>
              <a:gd name="connsiteX4" fmla="*/ 122627 w 123657"/>
              <a:gd name="connsiteY4" fmla="*/ 972059 h 97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3657" h="974431">
                <a:moveTo>
                  <a:pt x="122627" y="972059"/>
                </a:moveTo>
                <a:cubicBezTo>
                  <a:pt x="108222" y="978138"/>
                  <a:pt x="35963" y="971576"/>
                  <a:pt x="508" y="963208"/>
                </a:cubicBezTo>
                <a:cubicBezTo>
                  <a:pt x="253" y="637840"/>
                  <a:pt x="255" y="334141"/>
                  <a:pt x="0" y="8773"/>
                </a:cubicBezTo>
                <a:lnTo>
                  <a:pt x="122355" y="0"/>
                </a:lnTo>
                <a:cubicBezTo>
                  <a:pt x="124797" y="326221"/>
                  <a:pt x="123155" y="755992"/>
                  <a:pt x="122627" y="972059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33E29D-6DB2-8367-8C22-A1E91C1B6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174" y="1959428"/>
            <a:ext cx="5990504" cy="2920671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3300" cap="all" spc="300" baseline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4720C-B704-C80D-1EF4-5710B629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8B593-2C8D-C670-C1BF-BA88037E7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fld id="{4167A61F-37F8-40E9-AB01-F2A662345EAC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300C8-8EB8-3AA0-D520-567A0812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59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942E9C-4A15-5D73-5BCA-65B0A79BE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B0163F3-406D-A09C-CDA9-FEF96D6EED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8" cy="2194560"/>
          </a:xfrm>
          <a:custGeom>
            <a:avLst/>
            <a:gdLst>
              <a:gd name="connsiteX0" fmla="*/ 0 w 12191998"/>
              <a:gd name="connsiteY0" fmla="*/ 0 h 2194560"/>
              <a:gd name="connsiteX1" fmla="*/ 12191998 w 12191998"/>
              <a:gd name="connsiteY1" fmla="*/ 0 h 2194560"/>
              <a:gd name="connsiteX2" fmla="*/ 12191998 w 12191998"/>
              <a:gd name="connsiteY2" fmla="*/ 1702549 h 2194560"/>
              <a:gd name="connsiteX3" fmla="*/ 11902886 w 12191998"/>
              <a:gd name="connsiteY3" fmla="*/ 1731757 h 2194560"/>
              <a:gd name="connsiteX4" fmla="*/ 378150 w 12191998"/>
              <a:gd name="connsiteY4" fmla="*/ 2194353 h 2194560"/>
              <a:gd name="connsiteX5" fmla="*/ 0 w 12191998"/>
              <a:gd name="connsiteY5" fmla="*/ 2194560 h 2194560"/>
              <a:gd name="connsiteX0" fmla="*/ 0 w 12191998"/>
              <a:gd name="connsiteY0" fmla="*/ 0 h 2194560"/>
              <a:gd name="connsiteX1" fmla="*/ 12191998 w 12191998"/>
              <a:gd name="connsiteY1" fmla="*/ 0 h 2194560"/>
              <a:gd name="connsiteX2" fmla="*/ 12191998 w 12191998"/>
              <a:gd name="connsiteY2" fmla="*/ 1762779 h 2194560"/>
              <a:gd name="connsiteX3" fmla="*/ 11902886 w 12191998"/>
              <a:gd name="connsiteY3" fmla="*/ 1731757 h 2194560"/>
              <a:gd name="connsiteX4" fmla="*/ 378150 w 12191998"/>
              <a:gd name="connsiteY4" fmla="*/ 2194353 h 2194560"/>
              <a:gd name="connsiteX5" fmla="*/ 0 w 12191998"/>
              <a:gd name="connsiteY5" fmla="*/ 2194560 h 2194560"/>
              <a:gd name="connsiteX6" fmla="*/ 0 w 12191998"/>
              <a:gd name="connsiteY6" fmla="*/ 0 h 2194560"/>
              <a:gd name="connsiteX0" fmla="*/ 0 w 12191998"/>
              <a:gd name="connsiteY0" fmla="*/ 0 h 2194560"/>
              <a:gd name="connsiteX1" fmla="*/ 12191998 w 12191998"/>
              <a:gd name="connsiteY1" fmla="*/ 0 h 2194560"/>
              <a:gd name="connsiteX2" fmla="*/ 12191998 w 12191998"/>
              <a:gd name="connsiteY2" fmla="*/ 1762779 h 2194560"/>
              <a:gd name="connsiteX3" fmla="*/ 11733147 w 12191998"/>
              <a:gd name="connsiteY3" fmla="*/ 1802938 h 2194560"/>
              <a:gd name="connsiteX4" fmla="*/ 378150 w 12191998"/>
              <a:gd name="connsiteY4" fmla="*/ 2194353 h 2194560"/>
              <a:gd name="connsiteX5" fmla="*/ 0 w 12191998"/>
              <a:gd name="connsiteY5" fmla="*/ 2194560 h 2194560"/>
              <a:gd name="connsiteX6" fmla="*/ 0 w 12191998"/>
              <a:gd name="connsiteY6" fmla="*/ 0 h 2194560"/>
              <a:gd name="connsiteX0" fmla="*/ 0 w 12191998"/>
              <a:gd name="connsiteY0" fmla="*/ 0 h 2194560"/>
              <a:gd name="connsiteX1" fmla="*/ 12191998 w 12191998"/>
              <a:gd name="connsiteY1" fmla="*/ 0 h 2194560"/>
              <a:gd name="connsiteX2" fmla="*/ 12191998 w 12191998"/>
              <a:gd name="connsiteY2" fmla="*/ 1762779 h 2194560"/>
              <a:gd name="connsiteX3" fmla="*/ 11733147 w 12191998"/>
              <a:gd name="connsiteY3" fmla="*/ 1802938 h 2194560"/>
              <a:gd name="connsiteX4" fmla="*/ 378150 w 12191998"/>
              <a:gd name="connsiteY4" fmla="*/ 2194353 h 2194560"/>
              <a:gd name="connsiteX5" fmla="*/ 0 w 12191998"/>
              <a:gd name="connsiteY5" fmla="*/ 2194560 h 2194560"/>
              <a:gd name="connsiteX6" fmla="*/ 0 w 12191998"/>
              <a:gd name="connsiteY6" fmla="*/ 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1998" h="2194560">
                <a:moveTo>
                  <a:pt x="0" y="0"/>
                </a:moveTo>
                <a:lnTo>
                  <a:pt x="12191998" y="0"/>
                </a:lnTo>
                <a:lnTo>
                  <a:pt x="12191998" y="1762779"/>
                </a:lnTo>
                <a:cubicBezTo>
                  <a:pt x="12095627" y="1772515"/>
                  <a:pt x="11829518" y="1793202"/>
                  <a:pt x="11733147" y="1802938"/>
                </a:cubicBezTo>
                <a:cubicBezTo>
                  <a:pt x="9271050" y="2078387"/>
                  <a:pt x="8214946" y="2187522"/>
                  <a:pt x="378150" y="2194353"/>
                </a:cubicBezTo>
                <a:lnTo>
                  <a:pt x="0" y="219456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8E696A5-9505-601B-9447-A0A0AB9C9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 flipV="1">
            <a:off x="3642360" y="-1691640"/>
            <a:ext cx="4907281" cy="12191998"/>
          </a:xfrm>
          <a:custGeom>
            <a:avLst/>
            <a:gdLst>
              <a:gd name="connsiteX0" fmla="*/ 0 w 4907281"/>
              <a:gd name="connsiteY0" fmla="*/ 1 h 12191998"/>
              <a:gd name="connsiteX1" fmla="*/ 4907281 w 4907281"/>
              <a:gd name="connsiteY1" fmla="*/ 0 h 12191998"/>
              <a:gd name="connsiteX2" fmla="*/ 4907280 w 4907281"/>
              <a:gd name="connsiteY2" fmla="*/ 12191998 h 12191998"/>
              <a:gd name="connsiteX3" fmla="*/ 492011 w 4907281"/>
              <a:gd name="connsiteY3" fmla="*/ 12191998 h 12191998"/>
              <a:gd name="connsiteX4" fmla="*/ 462802 w 4907281"/>
              <a:gd name="connsiteY4" fmla="*/ 11902886 h 12191998"/>
              <a:gd name="connsiteX5" fmla="*/ 4880 w 4907281"/>
              <a:gd name="connsiteY5" fmla="*/ 165469 h 12191998"/>
              <a:gd name="connsiteX0" fmla="*/ 251774 w 5159055"/>
              <a:gd name="connsiteY0" fmla="*/ 1 h 12191998"/>
              <a:gd name="connsiteX1" fmla="*/ 5159055 w 5159055"/>
              <a:gd name="connsiteY1" fmla="*/ 0 h 12191998"/>
              <a:gd name="connsiteX2" fmla="*/ 5159054 w 5159055"/>
              <a:gd name="connsiteY2" fmla="*/ 12191998 h 12191998"/>
              <a:gd name="connsiteX3" fmla="*/ 743785 w 5159055"/>
              <a:gd name="connsiteY3" fmla="*/ 12191998 h 12191998"/>
              <a:gd name="connsiteX4" fmla="*/ 714576 w 5159055"/>
              <a:gd name="connsiteY4" fmla="*/ 11902886 h 12191998"/>
              <a:gd name="connsiteX5" fmla="*/ 251774 w 5159055"/>
              <a:gd name="connsiteY5" fmla="*/ 1 h 12191998"/>
              <a:gd name="connsiteX0" fmla="*/ 0 w 4907281"/>
              <a:gd name="connsiteY0" fmla="*/ 1 h 12191998"/>
              <a:gd name="connsiteX1" fmla="*/ 4907281 w 4907281"/>
              <a:gd name="connsiteY1" fmla="*/ 0 h 12191998"/>
              <a:gd name="connsiteX2" fmla="*/ 4907280 w 4907281"/>
              <a:gd name="connsiteY2" fmla="*/ 12191998 h 12191998"/>
              <a:gd name="connsiteX3" fmla="*/ 492011 w 4907281"/>
              <a:gd name="connsiteY3" fmla="*/ 12191998 h 12191998"/>
              <a:gd name="connsiteX4" fmla="*/ 462802 w 4907281"/>
              <a:gd name="connsiteY4" fmla="*/ 11902886 h 12191998"/>
              <a:gd name="connsiteX5" fmla="*/ 0 w 4907281"/>
              <a:gd name="connsiteY5" fmla="*/ 1 h 12191998"/>
              <a:gd name="connsiteX0" fmla="*/ 0 w 4907281"/>
              <a:gd name="connsiteY0" fmla="*/ 1 h 12191998"/>
              <a:gd name="connsiteX1" fmla="*/ 4907281 w 4907281"/>
              <a:gd name="connsiteY1" fmla="*/ 0 h 12191998"/>
              <a:gd name="connsiteX2" fmla="*/ 4907280 w 4907281"/>
              <a:gd name="connsiteY2" fmla="*/ 12191998 h 12191998"/>
              <a:gd name="connsiteX3" fmla="*/ 492011 w 4907281"/>
              <a:gd name="connsiteY3" fmla="*/ 12191998 h 12191998"/>
              <a:gd name="connsiteX4" fmla="*/ 462802 w 4907281"/>
              <a:gd name="connsiteY4" fmla="*/ 11902886 h 12191998"/>
              <a:gd name="connsiteX5" fmla="*/ 0 w 4907281"/>
              <a:gd name="connsiteY5" fmla="*/ 1 h 12191998"/>
              <a:gd name="connsiteX0" fmla="*/ 0 w 4907281"/>
              <a:gd name="connsiteY0" fmla="*/ 1 h 12191998"/>
              <a:gd name="connsiteX1" fmla="*/ 4907281 w 4907281"/>
              <a:gd name="connsiteY1" fmla="*/ 0 h 12191998"/>
              <a:gd name="connsiteX2" fmla="*/ 4907280 w 4907281"/>
              <a:gd name="connsiteY2" fmla="*/ 12191998 h 12191998"/>
              <a:gd name="connsiteX3" fmla="*/ 492011 w 4907281"/>
              <a:gd name="connsiteY3" fmla="*/ 12191998 h 12191998"/>
              <a:gd name="connsiteX4" fmla="*/ 462802 w 4907281"/>
              <a:gd name="connsiteY4" fmla="*/ 11902886 h 12191998"/>
              <a:gd name="connsiteX5" fmla="*/ 0 w 4907281"/>
              <a:gd name="connsiteY5" fmla="*/ 1 h 12191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7281" h="12191998">
                <a:moveTo>
                  <a:pt x="0" y="1"/>
                </a:moveTo>
                <a:lnTo>
                  <a:pt x="4907281" y="0"/>
                </a:lnTo>
                <a:cubicBezTo>
                  <a:pt x="4907281" y="4063999"/>
                  <a:pt x="4907280" y="8127999"/>
                  <a:pt x="4907280" y="12191998"/>
                </a:cubicBezTo>
                <a:lnTo>
                  <a:pt x="492011" y="12191998"/>
                </a:lnTo>
                <a:lnTo>
                  <a:pt x="462802" y="11902886"/>
                </a:lnTo>
                <a:cubicBezTo>
                  <a:pt x="380800" y="9870887"/>
                  <a:pt x="190089" y="5750924"/>
                  <a:pt x="0" y="1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451692"/>
            <a:ext cx="8993549" cy="1385575"/>
          </a:xfrm>
        </p:spPr>
        <p:txBody>
          <a:bodyPr anchor="ctr">
            <a:normAutofit/>
          </a:bodyPr>
          <a:lstStyle>
            <a:lvl1pPr>
              <a:defRPr sz="3600" cap="all" spc="450" baseline="0">
                <a:solidFill>
                  <a:srgbClr val="435A5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842" y="2803490"/>
            <a:ext cx="8003293" cy="35528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AC8A-D9C1-484A-846B-7D45E11C77C4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01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BD41AC2-AFCB-3880-F759-5327418A5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-491673" y="2980909"/>
            <a:ext cx="4369073" cy="3385108"/>
          </a:xfrm>
          <a:custGeom>
            <a:avLst/>
            <a:gdLst>
              <a:gd name="connsiteX0" fmla="*/ 4369073 w 4369073"/>
              <a:gd name="connsiteY0" fmla="*/ 3505882 h 3505882"/>
              <a:gd name="connsiteX1" fmla="*/ 0 w 4369073"/>
              <a:gd name="connsiteY1" fmla="*/ 3505882 h 3505882"/>
              <a:gd name="connsiteX2" fmla="*/ 0 w 4369073"/>
              <a:gd name="connsiteY2" fmla="*/ 0 h 3505882"/>
              <a:gd name="connsiteX3" fmla="*/ 4356011 w 4369073"/>
              <a:gd name="connsiteY3" fmla="*/ 1871 h 3505882"/>
              <a:gd name="connsiteX4" fmla="*/ 4369073 w 4369073"/>
              <a:gd name="connsiteY4" fmla="*/ 3505882 h 350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9073" h="3505882">
                <a:moveTo>
                  <a:pt x="4369073" y="3505882"/>
                </a:moveTo>
                <a:lnTo>
                  <a:pt x="0" y="3505882"/>
                </a:lnTo>
                <a:lnTo>
                  <a:pt x="0" y="0"/>
                </a:lnTo>
                <a:lnTo>
                  <a:pt x="4356011" y="1871"/>
                </a:lnTo>
                <a:cubicBezTo>
                  <a:pt x="4352181" y="1436078"/>
                  <a:pt x="4369073" y="2337153"/>
                  <a:pt x="4369073" y="3505882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C7362EE-811D-EE1D-E37E-9E3CED2B9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2676824" y="2480308"/>
            <a:ext cx="806007" cy="4377692"/>
          </a:xfrm>
          <a:custGeom>
            <a:avLst/>
            <a:gdLst>
              <a:gd name="connsiteX0" fmla="*/ 213018 w 806007"/>
              <a:gd name="connsiteY0" fmla="*/ 582 h 4377692"/>
              <a:gd name="connsiteX1" fmla="*/ 22412 w 806007"/>
              <a:gd name="connsiteY1" fmla="*/ 8895 h 4377692"/>
              <a:gd name="connsiteX2" fmla="*/ 43 w 806007"/>
              <a:gd name="connsiteY2" fmla="*/ 3919127 h 4377692"/>
              <a:gd name="connsiteX3" fmla="*/ 2229 w 806007"/>
              <a:gd name="connsiteY3" fmla="*/ 4377692 h 4377692"/>
              <a:gd name="connsiteX4" fmla="*/ 804921 w 806007"/>
              <a:gd name="connsiteY4" fmla="*/ 4377692 h 4377692"/>
              <a:gd name="connsiteX5" fmla="*/ 806007 w 806007"/>
              <a:gd name="connsiteY5" fmla="*/ 3884537 h 4377692"/>
              <a:gd name="connsiteX6" fmla="*/ 784837 w 806007"/>
              <a:gd name="connsiteY6" fmla="*/ 7143 h 4377692"/>
              <a:gd name="connsiteX7" fmla="*/ 213018 w 806007"/>
              <a:gd name="connsiteY7" fmla="*/ 582 h 4377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6007" h="4377692">
                <a:moveTo>
                  <a:pt x="213018" y="582"/>
                </a:moveTo>
                <a:cubicBezTo>
                  <a:pt x="149483" y="1603"/>
                  <a:pt x="85947" y="4082"/>
                  <a:pt x="22412" y="8895"/>
                </a:cubicBezTo>
                <a:cubicBezTo>
                  <a:pt x="23103" y="1289071"/>
                  <a:pt x="-1167" y="2656724"/>
                  <a:pt x="43" y="3919127"/>
                </a:cubicBezTo>
                <a:lnTo>
                  <a:pt x="2229" y="4377692"/>
                </a:lnTo>
                <a:lnTo>
                  <a:pt x="804921" y="4377692"/>
                </a:lnTo>
                <a:lnTo>
                  <a:pt x="806007" y="3884537"/>
                </a:lnTo>
                <a:cubicBezTo>
                  <a:pt x="802504" y="2599557"/>
                  <a:pt x="783897" y="1297736"/>
                  <a:pt x="784837" y="7143"/>
                </a:cubicBezTo>
                <a:cubicBezTo>
                  <a:pt x="594230" y="7581"/>
                  <a:pt x="403624" y="-2481"/>
                  <a:pt x="213018" y="582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D90205D-97FE-D5AC-474C-B153B2A23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9645" y="2485790"/>
            <a:ext cx="877216" cy="4372211"/>
          </a:xfrm>
          <a:custGeom>
            <a:avLst/>
            <a:gdLst>
              <a:gd name="connsiteX0" fmla="*/ 0 w 877216"/>
              <a:gd name="connsiteY0" fmla="*/ 0 h 4372211"/>
              <a:gd name="connsiteX1" fmla="*/ 856664 w 877216"/>
              <a:gd name="connsiteY1" fmla="*/ 0 h 4372211"/>
              <a:gd name="connsiteX2" fmla="*/ 875296 w 877216"/>
              <a:gd name="connsiteY2" fmla="*/ 3891368 h 4372211"/>
              <a:gd name="connsiteX3" fmla="*/ 877216 w 877216"/>
              <a:gd name="connsiteY3" fmla="*/ 4372211 h 4372211"/>
              <a:gd name="connsiteX4" fmla="*/ 40656 w 877216"/>
              <a:gd name="connsiteY4" fmla="*/ 4372211 h 4372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7216" h="4372211">
                <a:moveTo>
                  <a:pt x="0" y="0"/>
                </a:moveTo>
                <a:lnTo>
                  <a:pt x="856664" y="0"/>
                </a:lnTo>
                <a:cubicBezTo>
                  <a:pt x="879064" y="1177386"/>
                  <a:pt x="872029" y="2545603"/>
                  <a:pt x="875296" y="3891368"/>
                </a:cubicBezTo>
                <a:lnTo>
                  <a:pt x="877216" y="4372211"/>
                </a:lnTo>
                <a:lnTo>
                  <a:pt x="40656" y="4372211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066F6C7-E055-B3D9-46E2-0E7C0BC85C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21828" y="0"/>
            <a:ext cx="960166" cy="2499085"/>
          </a:xfrm>
          <a:custGeom>
            <a:avLst/>
            <a:gdLst>
              <a:gd name="connsiteX0" fmla="*/ 0 w 960166"/>
              <a:gd name="connsiteY0" fmla="*/ 0 h 2499085"/>
              <a:gd name="connsiteX1" fmla="*/ 960166 w 960166"/>
              <a:gd name="connsiteY1" fmla="*/ 0 h 2499085"/>
              <a:gd name="connsiteX2" fmla="*/ 958600 w 960166"/>
              <a:gd name="connsiteY2" fmla="*/ 573750 h 2499085"/>
              <a:gd name="connsiteX3" fmla="*/ 953380 w 960166"/>
              <a:gd name="connsiteY3" fmla="*/ 2486874 h 2499085"/>
              <a:gd name="connsiteX4" fmla="*/ 27548 w 960166"/>
              <a:gd name="connsiteY4" fmla="*/ 2499085 h 2499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0166" h="2499085">
                <a:moveTo>
                  <a:pt x="0" y="0"/>
                </a:moveTo>
                <a:lnTo>
                  <a:pt x="960166" y="0"/>
                </a:lnTo>
                <a:lnTo>
                  <a:pt x="958600" y="573750"/>
                </a:lnTo>
                <a:cubicBezTo>
                  <a:pt x="956860" y="1212531"/>
                  <a:pt x="955120" y="1851313"/>
                  <a:pt x="953380" y="2486874"/>
                </a:cubicBezTo>
                <a:lnTo>
                  <a:pt x="27548" y="249908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6789C1-6725-E700-2ED3-D8983D17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04185" y="0"/>
            <a:ext cx="881231" cy="2443518"/>
          </a:xfrm>
          <a:custGeom>
            <a:avLst/>
            <a:gdLst>
              <a:gd name="connsiteX0" fmla="*/ 897 w 881231"/>
              <a:gd name="connsiteY0" fmla="*/ 0 h 2443518"/>
              <a:gd name="connsiteX1" fmla="*/ 881231 w 881231"/>
              <a:gd name="connsiteY1" fmla="*/ 0 h 2443518"/>
              <a:gd name="connsiteX2" fmla="*/ 879274 w 881231"/>
              <a:gd name="connsiteY2" fmla="*/ 399669 h 2443518"/>
              <a:gd name="connsiteX3" fmla="*/ 855096 w 881231"/>
              <a:gd name="connsiteY3" fmla="*/ 2422891 h 2443518"/>
              <a:gd name="connsiteX4" fmla="*/ 0 w 881231"/>
              <a:gd name="connsiteY4" fmla="*/ 2438647 h 244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1231" h="2443518">
                <a:moveTo>
                  <a:pt x="897" y="0"/>
                </a:moveTo>
                <a:lnTo>
                  <a:pt x="881231" y="0"/>
                </a:lnTo>
                <a:lnTo>
                  <a:pt x="879274" y="399669"/>
                </a:lnTo>
                <a:cubicBezTo>
                  <a:pt x="875655" y="990965"/>
                  <a:pt x="868706" y="1625654"/>
                  <a:pt x="855096" y="2422891"/>
                </a:cubicBezTo>
                <a:cubicBezTo>
                  <a:pt x="535398" y="2461192"/>
                  <a:pt x="285032" y="2433394"/>
                  <a:pt x="0" y="2438647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B8AE3CD-BC0B-DF0B-4487-A975E6AFA0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139" y="0"/>
            <a:ext cx="879920" cy="2457296"/>
          </a:xfrm>
          <a:custGeom>
            <a:avLst/>
            <a:gdLst>
              <a:gd name="connsiteX0" fmla="*/ 904 w 879920"/>
              <a:gd name="connsiteY0" fmla="*/ 0 h 2457296"/>
              <a:gd name="connsiteX1" fmla="*/ 879920 w 879920"/>
              <a:gd name="connsiteY1" fmla="*/ 0 h 2457296"/>
              <a:gd name="connsiteX2" fmla="*/ 877096 w 879920"/>
              <a:gd name="connsiteY2" fmla="*/ 420495 h 2457296"/>
              <a:gd name="connsiteX3" fmla="*/ 850740 w 879920"/>
              <a:gd name="connsiteY3" fmla="*/ 2445894 h 2457296"/>
              <a:gd name="connsiteX4" fmla="*/ 0 w 879920"/>
              <a:gd name="connsiteY4" fmla="*/ 2457296 h 245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9920" h="2457296">
                <a:moveTo>
                  <a:pt x="904" y="0"/>
                </a:moveTo>
                <a:lnTo>
                  <a:pt x="879920" y="0"/>
                </a:lnTo>
                <a:lnTo>
                  <a:pt x="877096" y="420495"/>
                </a:lnTo>
                <a:cubicBezTo>
                  <a:pt x="872388" y="1012880"/>
                  <a:pt x="864350" y="1648657"/>
                  <a:pt x="850740" y="2445894"/>
                </a:cubicBezTo>
                <a:lnTo>
                  <a:pt x="0" y="245729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F06EE7B-CD9E-D8DF-3E28-A9AB16E6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47607" cy="2440229"/>
          </a:xfrm>
          <a:custGeom>
            <a:avLst/>
            <a:gdLst>
              <a:gd name="connsiteX0" fmla="*/ 0 w 247607"/>
              <a:gd name="connsiteY0" fmla="*/ 0 h 2440229"/>
              <a:gd name="connsiteX1" fmla="*/ 247607 w 247607"/>
              <a:gd name="connsiteY1" fmla="*/ 0 h 2440229"/>
              <a:gd name="connsiteX2" fmla="*/ 245650 w 247607"/>
              <a:gd name="connsiteY2" fmla="*/ 399668 h 2440229"/>
              <a:gd name="connsiteX3" fmla="*/ 221472 w 247607"/>
              <a:gd name="connsiteY3" fmla="*/ 2422890 h 2440229"/>
              <a:gd name="connsiteX4" fmla="*/ 0 w 247607"/>
              <a:gd name="connsiteY4" fmla="*/ 2440229 h 2440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607" h="2440229">
                <a:moveTo>
                  <a:pt x="0" y="0"/>
                </a:moveTo>
                <a:lnTo>
                  <a:pt x="247607" y="0"/>
                </a:lnTo>
                <a:lnTo>
                  <a:pt x="245650" y="399668"/>
                </a:lnTo>
                <a:cubicBezTo>
                  <a:pt x="242031" y="990964"/>
                  <a:pt x="235082" y="1625653"/>
                  <a:pt x="221472" y="2422890"/>
                </a:cubicBezTo>
                <a:lnTo>
                  <a:pt x="0" y="244022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D69004-B723-48FB-E8E6-04037E341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-1" y="2489508"/>
            <a:ext cx="349292" cy="4368492"/>
          </a:xfrm>
          <a:custGeom>
            <a:avLst/>
            <a:gdLst>
              <a:gd name="connsiteX0" fmla="*/ 213018 w 349292"/>
              <a:gd name="connsiteY0" fmla="*/ 0 h 4368492"/>
              <a:gd name="connsiteX1" fmla="*/ 22412 w 349292"/>
              <a:gd name="connsiteY1" fmla="*/ 8313 h 4368492"/>
              <a:gd name="connsiteX2" fmla="*/ 43 w 349292"/>
              <a:gd name="connsiteY2" fmla="*/ 3918545 h 4368492"/>
              <a:gd name="connsiteX3" fmla="*/ 2188 w 349292"/>
              <a:gd name="connsiteY3" fmla="*/ 4368492 h 4368492"/>
              <a:gd name="connsiteX4" fmla="*/ 349292 w 349292"/>
              <a:gd name="connsiteY4" fmla="*/ 4368492 h 4368492"/>
              <a:gd name="connsiteX5" fmla="*/ 349292 w 349292"/>
              <a:gd name="connsiteY5" fmla="*/ 313 h 4368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9292" h="4368492">
                <a:moveTo>
                  <a:pt x="213018" y="0"/>
                </a:moveTo>
                <a:cubicBezTo>
                  <a:pt x="149483" y="1021"/>
                  <a:pt x="85948" y="3500"/>
                  <a:pt x="22412" y="8313"/>
                </a:cubicBezTo>
                <a:cubicBezTo>
                  <a:pt x="23103" y="1288489"/>
                  <a:pt x="-1167" y="2656143"/>
                  <a:pt x="43" y="3918545"/>
                </a:cubicBezTo>
                <a:lnTo>
                  <a:pt x="2188" y="4368492"/>
                </a:lnTo>
                <a:lnTo>
                  <a:pt x="349292" y="4368492"/>
                </a:lnTo>
                <a:lnTo>
                  <a:pt x="349292" y="31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F85D812-24CF-9C81-0CC5-75EE25DDE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491603" y="2487168"/>
            <a:ext cx="1007778" cy="4370832"/>
          </a:xfrm>
          <a:custGeom>
            <a:avLst/>
            <a:gdLst>
              <a:gd name="connsiteX0" fmla="*/ 30280 w 1007778"/>
              <a:gd name="connsiteY0" fmla="*/ 0 h 4361656"/>
              <a:gd name="connsiteX1" fmla="*/ 14 w 1007778"/>
              <a:gd name="connsiteY1" fmla="*/ 3919288 h 4361656"/>
              <a:gd name="connsiteX2" fmla="*/ 2431 w 1007778"/>
              <a:gd name="connsiteY2" fmla="*/ 4361656 h 4361656"/>
              <a:gd name="connsiteX3" fmla="*/ 1006721 w 1007778"/>
              <a:gd name="connsiteY3" fmla="*/ 4361656 h 4361656"/>
              <a:gd name="connsiteX4" fmla="*/ 1007778 w 1007778"/>
              <a:gd name="connsiteY4" fmla="*/ 3886035 h 4361656"/>
              <a:gd name="connsiteX5" fmla="*/ 977605 w 1007778"/>
              <a:gd name="connsiteY5" fmla="*/ 6803 h 4361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7778" h="4361656">
                <a:moveTo>
                  <a:pt x="30280" y="0"/>
                </a:moveTo>
                <a:cubicBezTo>
                  <a:pt x="31145" y="1280176"/>
                  <a:pt x="-746" y="2653867"/>
                  <a:pt x="14" y="3919288"/>
                </a:cubicBezTo>
                <a:lnTo>
                  <a:pt x="2431" y="4361656"/>
                </a:lnTo>
                <a:lnTo>
                  <a:pt x="1006721" y="4361656"/>
                </a:lnTo>
                <a:lnTo>
                  <a:pt x="1007778" y="3886035"/>
                </a:lnTo>
                <a:cubicBezTo>
                  <a:pt x="1002169" y="2600442"/>
                  <a:pt x="976429" y="1297396"/>
                  <a:pt x="977605" y="6803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8251" y="609600"/>
            <a:ext cx="6999883" cy="139377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600" cap="all" spc="450" baseline="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8251" y="2606394"/>
            <a:ext cx="6999883" cy="3749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8251" y="6356350"/>
            <a:ext cx="4516998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85249" y="6356350"/>
            <a:ext cx="2426090" cy="365125"/>
          </a:xfrm>
        </p:spPr>
        <p:txBody>
          <a:bodyPr/>
          <a:lstStyle/>
          <a:p>
            <a:fld id="{012F8F5D-73FD-42F9-843F-2F94FFEA5F1D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11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with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53DCB2A-74FB-98D7-AD44-39E11E850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>
            <a:off x="6885516" y="1452942"/>
            <a:ext cx="5632680" cy="4054853"/>
          </a:xfrm>
          <a:custGeom>
            <a:avLst/>
            <a:gdLst>
              <a:gd name="connsiteX0" fmla="*/ 0 w 6296707"/>
              <a:gd name="connsiteY0" fmla="*/ 88093 h 6634655"/>
              <a:gd name="connsiteX1" fmla="*/ 0 w 6296707"/>
              <a:gd name="connsiteY1" fmla="*/ 6634655 h 6634655"/>
              <a:gd name="connsiteX2" fmla="*/ 6289151 w 6296707"/>
              <a:gd name="connsiteY2" fmla="*/ 6634655 h 6634655"/>
              <a:gd name="connsiteX3" fmla="*/ 6289668 w 6296707"/>
              <a:gd name="connsiteY3" fmla="*/ 6573560 h 6634655"/>
              <a:gd name="connsiteX4" fmla="*/ 6282867 w 6296707"/>
              <a:gd name="connsiteY4" fmla="*/ 0 h 6634655"/>
              <a:gd name="connsiteX5" fmla="*/ 352043 w 6296707"/>
              <a:gd name="connsiteY5" fmla="*/ 80946 h 663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96707" h="6634655">
                <a:moveTo>
                  <a:pt x="0" y="88093"/>
                </a:moveTo>
                <a:lnTo>
                  <a:pt x="0" y="6634655"/>
                </a:lnTo>
                <a:lnTo>
                  <a:pt x="6289151" y="6634655"/>
                </a:lnTo>
                <a:lnTo>
                  <a:pt x="6289668" y="6573560"/>
                </a:lnTo>
                <a:cubicBezTo>
                  <a:pt x="6300344" y="5208151"/>
                  <a:pt x="6299490" y="2221437"/>
                  <a:pt x="6282867" y="0"/>
                </a:cubicBezTo>
                <a:lnTo>
                  <a:pt x="352043" y="8094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2452" y="957944"/>
            <a:ext cx="3313120" cy="177771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cap="all" spc="450" baseline="0" dirty="0">
                <a:solidFill>
                  <a:srgbClr val="435A57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77222A8-95CB-3C35-F52D-5D353582A5D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7184572" cy="6858000"/>
          </a:xfrm>
          <a:custGeom>
            <a:avLst/>
            <a:gdLst>
              <a:gd name="connsiteX0" fmla="*/ 5199174 w 5203464"/>
              <a:gd name="connsiteY0" fmla="*/ 0 h 6327274"/>
              <a:gd name="connsiteX1" fmla="*/ 5087548 w 5203464"/>
              <a:gd name="connsiteY1" fmla="*/ 6289602 h 6327274"/>
              <a:gd name="connsiteX2" fmla="*/ 8258 w 5203464"/>
              <a:gd name="connsiteY2" fmla="*/ 6327274 h 6327274"/>
              <a:gd name="connsiteX3" fmla="*/ 0 w 5203464"/>
              <a:gd name="connsiteY3" fmla="*/ 776 h 6327274"/>
              <a:gd name="connsiteX0" fmla="*/ 5199174 w 5203464"/>
              <a:gd name="connsiteY0" fmla="*/ 0 h 6289602"/>
              <a:gd name="connsiteX1" fmla="*/ 5087548 w 5203464"/>
              <a:gd name="connsiteY1" fmla="*/ 6289602 h 6289602"/>
              <a:gd name="connsiteX2" fmla="*/ 8258 w 5203464"/>
              <a:gd name="connsiteY2" fmla="*/ 6284744 h 6289602"/>
              <a:gd name="connsiteX3" fmla="*/ 0 w 5203464"/>
              <a:gd name="connsiteY3" fmla="*/ 776 h 6289602"/>
              <a:gd name="connsiteX4" fmla="*/ 5199174 w 5203464"/>
              <a:gd name="connsiteY4" fmla="*/ 0 h 6289602"/>
              <a:gd name="connsiteX0" fmla="*/ 5199174 w 5200321"/>
              <a:gd name="connsiteY0" fmla="*/ 0 h 6289602"/>
              <a:gd name="connsiteX1" fmla="*/ 5087548 w 5200321"/>
              <a:gd name="connsiteY1" fmla="*/ 6289602 h 6289602"/>
              <a:gd name="connsiteX2" fmla="*/ 8258 w 5200321"/>
              <a:gd name="connsiteY2" fmla="*/ 6284744 h 6289602"/>
              <a:gd name="connsiteX3" fmla="*/ 0 w 5200321"/>
              <a:gd name="connsiteY3" fmla="*/ 776 h 6289602"/>
              <a:gd name="connsiteX4" fmla="*/ 5199174 w 5200321"/>
              <a:gd name="connsiteY4" fmla="*/ 0 h 6289602"/>
              <a:gd name="connsiteX0" fmla="*/ 5199174 w 5199174"/>
              <a:gd name="connsiteY0" fmla="*/ 0 h 6289602"/>
              <a:gd name="connsiteX1" fmla="*/ 5087548 w 5199174"/>
              <a:gd name="connsiteY1" fmla="*/ 6289602 h 6289602"/>
              <a:gd name="connsiteX2" fmla="*/ 8258 w 5199174"/>
              <a:gd name="connsiteY2" fmla="*/ 6284744 h 6289602"/>
              <a:gd name="connsiteX3" fmla="*/ 0 w 5199174"/>
              <a:gd name="connsiteY3" fmla="*/ 776 h 6289602"/>
              <a:gd name="connsiteX4" fmla="*/ 5199174 w 5199174"/>
              <a:gd name="connsiteY4" fmla="*/ 0 h 6289602"/>
              <a:gd name="connsiteX0" fmla="*/ 5199174 w 5213326"/>
              <a:gd name="connsiteY0" fmla="*/ 0 h 6296859"/>
              <a:gd name="connsiteX1" fmla="*/ 5138232 w 5213326"/>
              <a:gd name="connsiteY1" fmla="*/ 6296859 h 6296859"/>
              <a:gd name="connsiteX2" fmla="*/ 8258 w 5213326"/>
              <a:gd name="connsiteY2" fmla="*/ 6284744 h 6296859"/>
              <a:gd name="connsiteX3" fmla="*/ 0 w 5213326"/>
              <a:gd name="connsiteY3" fmla="*/ 776 h 6296859"/>
              <a:gd name="connsiteX4" fmla="*/ 5199174 w 5213326"/>
              <a:gd name="connsiteY4" fmla="*/ 0 h 6296859"/>
              <a:gd name="connsiteX0" fmla="*/ 5199174 w 5199174"/>
              <a:gd name="connsiteY0" fmla="*/ 0 h 6296859"/>
              <a:gd name="connsiteX1" fmla="*/ 5138232 w 5199174"/>
              <a:gd name="connsiteY1" fmla="*/ 6296859 h 6296859"/>
              <a:gd name="connsiteX2" fmla="*/ 8258 w 5199174"/>
              <a:gd name="connsiteY2" fmla="*/ 6284744 h 6296859"/>
              <a:gd name="connsiteX3" fmla="*/ 0 w 5199174"/>
              <a:gd name="connsiteY3" fmla="*/ 776 h 6296859"/>
              <a:gd name="connsiteX4" fmla="*/ 5199174 w 5199174"/>
              <a:gd name="connsiteY4" fmla="*/ 0 h 6296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9174" h="6296859">
                <a:moveTo>
                  <a:pt x="5199174" y="0"/>
                </a:moveTo>
                <a:cubicBezTo>
                  <a:pt x="5194235" y="1370061"/>
                  <a:pt x="5205754" y="3713175"/>
                  <a:pt x="5138232" y="6296859"/>
                </a:cubicBezTo>
                <a:lnTo>
                  <a:pt x="8258" y="6284744"/>
                </a:lnTo>
                <a:cubicBezTo>
                  <a:pt x="5505" y="4175911"/>
                  <a:pt x="2753" y="2109609"/>
                  <a:pt x="0" y="776"/>
                </a:cubicBezTo>
                <a:lnTo>
                  <a:pt x="5199174" y="0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D1F6AE-97C7-EA94-DBB3-131D399005C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62913" y="2958589"/>
            <a:ext cx="3313112" cy="3115186"/>
          </a:xfrm>
        </p:spPr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  <a:lvl2pPr>
              <a:defRPr>
                <a:solidFill>
                  <a:srgbClr val="111315"/>
                </a:solidFill>
              </a:defRPr>
            </a:lvl2pPr>
            <a:lvl3pPr>
              <a:defRPr>
                <a:solidFill>
                  <a:srgbClr val="111315"/>
                </a:solidFill>
              </a:defRPr>
            </a:lvl3pPr>
            <a:lvl4pPr>
              <a:defRPr>
                <a:solidFill>
                  <a:srgbClr val="111315"/>
                </a:solidFill>
              </a:defRPr>
            </a:lvl4pPr>
            <a:lvl5pPr>
              <a:defRPr>
                <a:solidFill>
                  <a:srgbClr val="111315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62452" y="6356350"/>
            <a:ext cx="2419694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82145" y="6356350"/>
            <a:ext cx="729193" cy="365125"/>
          </a:xfrm>
        </p:spPr>
        <p:txBody>
          <a:bodyPr/>
          <a:lstStyle/>
          <a:p>
            <a:fld id="{2C7DE4D1-3C05-4EC3-907E-E11C5B9822DE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29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0ACE127-21AD-578F-515A-685592D1D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3286" y="5443896"/>
            <a:ext cx="12220940" cy="1695716"/>
            <a:chOff x="-3286" y="5443896"/>
            <a:chExt cx="12220940" cy="169571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0D1E179-46FF-BA91-40A6-18CB7279BBD6}"/>
                </a:ext>
              </a:extLst>
            </p:cNvPr>
            <p:cNvSpPr/>
            <p:nvPr/>
          </p:nvSpPr>
          <p:spPr>
            <a:xfrm rot="16358685">
              <a:off x="5621500" y="543459"/>
              <a:ext cx="972439" cy="12219868"/>
            </a:xfrm>
            <a:custGeom>
              <a:avLst/>
              <a:gdLst>
                <a:gd name="connsiteX0" fmla="*/ 969044 w 971653"/>
                <a:gd name="connsiteY0" fmla="*/ 12115126 h 12197175"/>
                <a:gd name="connsiteX1" fmla="*/ 971653 w 971653"/>
                <a:gd name="connsiteY1" fmla="*/ 12178278 h 12197175"/>
                <a:gd name="connsiteX2" fmla="*/ 562578 w 971653"/>
                <a:gd name="connsiteY2" fmla="*/ 12197175 h 12197175"/>
                <a:gd name="connsiteX3" fmla="*/ 0 w 971653"/>
                <a:gd name="connsiteY3" fmla="*/ 18161 h 12197175"/>
                <a:gd name="connsiteX4" fmla="*/ 393170 w 971653"/>
                <a:gd name="connsiteY4" fmla="*/ 0 h 12197175"/>
                <a:gd name="connsiteX5" fmla="*/ 393581 w 971653"/>
                <a:gd name="connsiteY5" fmla="*/ 12578 h 12197175"/>
                <a:gd name="connsiteX6" fmla="*/ 484905 w 971653"/>
                <a:gd name="connsiteY6" fmla="*/ 2287110 h 12197175"/>
                <a:gd name="connsiteX7" fmla="*/ 544413 w 971653"/>
                <a:gd name="connsiteY7" fmla="*/ 3703778 h 12197175"/>
                <a:gd name="connsiteX8" fmla="*/ 612851 w 971653"/>
                <a:gd name="connsiteY8" fmla="*/ 4861922 h 12197175"/>
                <a:gd name="connsiteX9" fmla="*/ 699449 w 971653"/>
                <a:gd name="connsiteY9" fmla="*/ 6631983 h 12197175"/>
                <a:gd name="connsiteX10" fmla="*/ 779068 w 971653"/>
                <a:gd name="connsiteY10" fmla="*/ 8680902 h 12197175"/>
                <a:gd name="connsiteX11" fmla="*/ 891893 w 971653"/>
                <a:gd name="connsiteY11" fmla="*/ 10819504 h 12197175"/>
                <a:gd name="connsiteX12" fmla="*/ 969044 w 971653"/>
                <a:gd name="connsiteY12" fmla="*/ 12115126 h 12197175"/>
                <a:gd name="connsiteX0" fmla="*/ 969044 w 972439"/>
                <a:gd name="connsiteY0" fmla="*/ 12115126 h 12197175"/>
                <a:gd name="connsiteX1" fmla="*/ 972439 w 972439"/>
                <a:gd name="connsiteY1" fmla="*/ 12195299 h 12197175"/>
                <a:gd name="connsiteX2" fmla="*/ 562578 w 972439"/>
                <a:gd name="connsiteY2" fmla="*/ 12197175 h 12197175"/>
                <a:gd name="connsiteX3" fmla="*/ 0 w 972439"/>
                <a:gd name="connsiteY3" fmla="*/ 18161 h 12197175"/>
                <a:gd name="connsiteX4" fmla="*/ 393170 w 972439"/>
                <a:gd name="connsiteY4" fmla="*/ 0 h 12197175"/>
                <a:gd name="connsiteX5" fmla="*/ 393581 w 972439"/>
                <a:gd name="connsiteY5" fmla="*/ 12578 h 12197175"/>
                <a:gd name="connsiteX6" fmla="*/ 484905 w 972439"/>
                <a:gd name="connsiteY6" fmla="*/ 2287110 h 12197175"/>
                <a:gd name="connsiteX7" fmla="*/ 544413 w 972439"/>
                <a:gd name="connsiteY7" fmla="*/ 3703778 h 12197175"/>
                <a:gd name="connsiteX8" fmla="*/ 612851 w 972439"/>
                <a:gd name="connsiteY8" fmla="*/ 4861922 h 12197175"/>
                <a:gd name="connsiteX9" fmla="*/ 699449 w 972439"/>
                <a:gd name="connsiteY9" fmla="*/ 6631983 h 12197175"/>
                <a:gd name="connsiteX10" fmla="*/ 779068 w 972439"/>
                <a:gd name="connsiteY10" fmla="*/ 8680902 h 12197175"/>
                <a:gd name="connsiteX11" fmla="*/ 891893 w 972439"/>
                <a:gd name="connsiteY11" fmla="*/ 10819504 h 12197175"/>
                <a:gd name="connsiteX12" fmla="*/ 969044 w 972439"/>
                <a:gd name="connsiteY12" fmla="*/ 12115126 h 12197175"/>
                <a:gd name="connsiteX0" fmla="*/ 969044 w 972439"/>
                <a:gd name="connsiteY0" fmla="*/ 12115126 h 12219868"/>
                <a:gd name="connsiteX1" fmla="*/ 972439 w 972439"/>
                <a:gd name="connsiteY1" fmla="*/ 12195299 h 12219868"/>
                <a:gd name="connsiteX2" fmla="*/ 563626 w 972439"/>
                <a:gd name="connsiteY2" fmla="*/ 12219868 h 12219868"/>
                <a:gd name="connsiteX3" fmla="*/ 0 w 972439"/>
                <a:gd name="connsiteY3" fmla="*/ 18161 h 12219868"/>
                <a:gd name="connsiteX4" fmla="*/ 393170 w 972439"/>
                <a:gd name="connsiteY4" fmla="*/ 0 h 12219868"/>
                <a:gd name="connsiteX5" fmla="*/ 393581 w 972439"/>
                <a:gd name="connsiteY5" fmla="*/ 12578 h 12219868"/>
                <a:gd name="connsiteX6" fmla="*/ 484905 w 972439"/>
                <a:gd name="connsiteY6" fmla="*/ 2287110 h 12219868"/>
                <a:gd name="connsiteX7" fmla="*/ 544413 w 972439"/>
                <a:gd name="connsiteY7" fmla="*/ 3703778 h 12219868"/>
                <a:gd name="connsiteX8" fmla="*/ 612851 w 972439"/>
                <a:gd name="connsiteY8" fmla="*/ 4861922 h 12219868"/>
                <a:gd name="connsiteX9" fmla="*/ 699449 w 972439"/>
                <a:gd name="connsiteY9" fmla="*/ 6631983 h 12219868"/>
                <a:gd name="connsiteX10" fmla="*/ 779068 w 972439"/>
                <a:gd name="connsiteY10" fmla="*/ 8680902 h 12219868"/>
                <a:gd name="connsiteX11" fmla="*/ 891893 w 972439"/>
                <a:gd name="connsiteY11" fmla="*/ 10819504 h 12219868"/>
                <a:gd name="connsiteX12" fmla="*/ 969044 w 972439"/>
                <a:gd name="connsiteY12" fmla="*/ 12115126 h 12219868"/>
                <a:gd name="connsiteX0" fmla="*/ 891893 w 988169"/>
                <a:gd name="connsiteY0" fmla="*/ 10819504 h 12219868"/>
                <a:gd name="connsiteX1" fmla="*/ 972439 w 988169"/>
                <a:gd name="connsiteY1" fmla="*/ 12195299 h 12219868"/>
                <a:gd name="connsiteX2" fmla="*/ 563626 w 988169"/>
                <a:gd name="connsiteY2" fmla="*/ 12219868 h 12219868"/>
                <a:gd name="connsiteX3" fmla="*/ 0 w 988169"/>
                <a:gd name="connsiteY3" fmla="*/ 18161 h 12219868"/>
                <a:gd name="connsiteX4" fmla="*/ 393170 w 988169"/>
                <a:gd name="connsiteY4" fmla="*/ 0 h 12219868"/>
                <a:gd name="connsiteX5" fmla="*/ 393581 w 988169"/>
                <a:gd name="connsiteY5" fmla="*/ 12578 h 12219868"/>
                <a:gd name="connsiteX6" fmla="*/ 484905 w 988169"/>
                <a:gd name="connsiteY6" fmla="*/ 2287110 h 12219868"/>
                <a:gd name="connsiteX7" fmla="*/ 544413 w 988169"/>
                <a:gd name="connsiteY7" fmla="*/ 3703778 h 12219868"/>
                <a:gd name="connsiteX8" fmla="*/ 612851 w 988169"/>
                <a:gd name="connsiteY8" fmla="*/ 4861922 h 12219868"/>
                <a:gd name="connsiteX9" fmla="*/ 699449 w 988169"/>
                <a:gd name="connsiteY9" fmla="*/ 6631983 h 12219868"/>
                <a:gd name="connsiteX10" fmla="*/ 779068 w 988169"/>
                <a:gd name="connsiteY10" fmla="*/ 8680902 h 12219868"/>
                <a:gd name="connsiteX11" fmla="*/ 891893 w 988169"/>
                <a:gd name="connsiteY11" fmla="*/ 10819504 h 12219868"/>
                <a:gd name="connsiteX0" fmla="*/ 891893 w 972439"/>
                <a:gd name="connsiteY0" fmla="*/ 10819504 h 12219868"/>
                <a:gd name="connsiteX1" fmla="*/ 972439 w 972439"/>
                <a:gd name="connsiteY1" fmla="*/ 12195299 h 12219868"/>
                <a:gd name="connsiteX2" fmla="*/ 563626 w 972439"/>
                <a:gd name="connsiteY2" fmla="*/ 12219868 h 12219868"/>
                <a:gd name="connsiteX3" fmla="*/ 0 w 972439"/>
                <a:gd name="connsiteY3" fmla="*/ 18161 h 12219868"/>
                <a:gd name="connsiteX4" fmla="*/ 393170 w 972439"/>
                <a:gd name="connsiteY4" fmla="*/ 0 h 12219868"/>
                <a:gd name="connsiteX5" fmla="*/ 393581 w 972439"/>
                <a:gd name="connsiteY5" fmla="*/ 12578 h 12219868"/>
                <a:gd name="connsiteX6" fmla="*/ 484905 w 972439"/>
                <a:gd name="connsiteY6" fmla="*/ 2287110 h 12219868"/>
                <a:gd name="connsiteX7" fmla="*/ 544413 w 972439"/>
                <a:gd name="connsiteY7" fmla="*/ 3703778 h 12219868"/>
                <a:gd name="connsiteX8" fmla="*/ 612851 w 972439"/>
                <a:gd name="connsiteY8" fmla="*/ 4861922 h 12219868"/>
                <a:gd name="connsiteX9" fmla="*/ 699449 w 972439"/>
                <a:gd name="connsiteY9" fmla="*/ 6631983 h 12219868"/>
                <a:gd name="connsiteX10" fmla="*/ 779068 w 972439"/>
                <a:gd name="connsiteY10" fmla="*/ 8680902 h 12219868"/>
                <a:gd name="connsiteX11" fmla="*/ 891893 w 972439"/>
                <a:gd name="connsiteY11" fmla="*/ 10819504 h 12219868"/>
                <a:gd name="connsiteX0" fmla="*/ 891893 w 972439"/>
                <a:gd name="connsiteY0" fmla="*/ 10819504 h 12219868"/>
                <a:gd name="connsiteX1" fmla="*/ 972439 w 972439"/>
                <a:gd name="connsiteY1" fmla="*/ 12195299 h 12219868"/>
                <a:gd name="connsiteX2" fmla="*/ 563626 w 972439"/>
                <a:gd name="connsiteY2" fmla="*/ 12219868 h 12219868"/>
                <a:gd name="connsiteX3" fmla="*/ 0 w 972439"/>
                <a:gd name="connsiteY3" fmla="*/ 18161 h 12219868"/>
                <a:gd name="connsiteX4" fmla="*/ 393170 w 972439"/>
                <a:gd name="connsiteY4" fmla="*/ 0 h 12219868"/>
                <a:gd name="connsiteX5" fmla="*/ 400590 w 972439"/>
                <a:gd name="connsiteY5" fmla="*/ 16797 h 12219868"/>
                <a:gd name="connsiteX6" fmla="*/ 484905 w 972439"/>
                <a:gd name="connsiteY6" fmla="*/ 2287110 h 12219868"/>
                <a:gd name="connsiteX7" fmla="*/ 544413 w 972439"/>
                <a:gd name="connsiteY7" fmla="*/ 3703778 h 12219868"/>
                <a:gd name="connsiteX8" fmla="*/ 612851 w 972439"/>
                <a:gd name="connsiteY8" fmla="*/ 4861922 h 12219868"/>
                <a:gd name="connsiteX9" fmla="*/ 699449 w 972439"/>
                <a:gd name="connsiteY9" fmla="*/ 6631983 h 12219868"/>
                <a:gd name="connsiteX10" fmla="*/ 779068 w 972439"/>
                <a:gd name="connsiteY10" fmla="*/ 8680902 h 12219868"/>
                <a:gd name="connsiteX11" fmla="*/ 891893 w 972439"/>
                <a:gd name="connsiteY11" fmla="*/ 10819504 h 1221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72439" h="12219868">
                  <a:moveTo>
                    <a:pt x="891893" y="10819504"/>
                  </a:moveTo>
                  <a:cubicBezTo>
                    <a:pt x="924122" y="11405237"/>
                    <a:pt x="944661" y="11837790"/>
                    <a:pt x="972439" y="12195299"/>
                  </a:cubicBezTo>
                  <a:lnTo>
                    <a:pt x="563626" y="12219868"/>
                  </a:lnTo>
                  <a:lnTo>
                    <a:pt x="0" y="18161"/>
                  </a:lnTo>
                  <a:lnTo>
                    <a:pt x="393170" y="0"/>
                  </a:lnTo>
                  <a:cubicBezTo>
                    <a:pt x="393307" y="4193"/>
                    <a:pt x="400453" y="12604"/>
                    <a:pt x="400590" y="16797"/>
                  </a:cubicBezTo>
                  <a:cubicBezTo>
                    <a:pt x="418368" y="537114"/>
                    <a:pt x="460935" y="1672613"/>
                    <a:pt x="484905" y="2287110"/>
                  </a:cubicBezTo>
                  <a:cubicBezTo>
                    <a:pt x="508875" y="2901607"/>
                    <a:pt x="529255" y="3304718"/>
                    <a:pt x="544413" y="3703778"/>
                  </a:cubicBezTo>
                  <a:cubicBezTo>
                    <a:pt x="586249" y="4541194"/>
                    <a:pt x="586999" y="4373890"/>
                    <a:pt x="612851" y="4861922"/>
                  </a:cubicBezTo>
                  <a:cubicBezTo>
                    <a:pt x="638703" y="5349955"/>
                    <a:pt x="658589" y="5977117"/>
                    <a:pt x="699449" y="6631983"/>
                  </a:cubicBezTo>
                  <a:cubicBezTo>
                    <a:pt x="720611" y="7211931"/>
                    <a:pt x="727402" y="7876886"/>
                    <a:pt x="779068" y="8680902"/>
                  </a:cubicBezTo>
                  <a:cubicBezTo>
                    <a:pt x="781357" y="9047122"/>
                    <a:pt x="859138" y="10208940"/>
                    <a:pt x="891893" y="10819504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C9C11412-97D1-ED9C-D5D1-EF8E37E1AAEC}"/>
                </a:ext>
              </a:extLst>
            </p:cNvPr>
            <p:cNvSpPr/>
            <p:nvPr/>
          </p:nvSpPr>
          <p:spPr>
            <a:xfrm rot="10800000">
              <a:off x="8580233" y="5470807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64">
              <a:extLst>
                <a:ext uri="{FF2B5EF4-FFF2-40B4-BE49-F238E27FC236}">
                  <a16:creationId xmlns:a16="http://schemas.microsoft.com/office/drawing/2014/main" id="{DA2343D1-44E0-5A1C-FC56-6C16D9633941}"/>
                </a:ext>
              </a:extLst>
            </p:cNvPr>
            <p:cNvSpPr/>
            <p:nvPr/>
          </p:nvSpPr>
          <p:spPr>
            <a:xfrm rot="10800000">
              <a:off x="8226477" y="5486040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65">
              <a:extLst>
                <a:ext uri="{FF2B5EF4-FFF2-40B4-BE49-F238E27FC236}">
                  <a16:creationId xmlns:a16="http://schemas.microsoft.com/office/drawing/2014/main" id="{CDD483FF-1AB2-060F-83F6-3FF4FE81FE71}"/>
                </a:ext>
              </a:extLst>
            </p:cNvPr>
            <p:cNvSpPr/>
            <p:nvPr/>
          </p:nvSpPr>
          <p:spPr>
            <a:xfrm rot="10800000">
              <a:off x="8969779" y="5466358"/>
              <a:ext cx="312630" cy="1019587"/>
            </a:xfrm>
            <a:custGeom>
              <a:avLst/>
              <a:gdLst>
                <a:gd name="connsiteX0" fmla="*/ 0 w 85905"/>
                <a:gd name="connsiteY0" fmla="*/ 3912 h 933785"/>
                <a:gd name="connsiteX1" fmla="*/ 70262 w 85905"/>
                <a:gd name="connsiteY1" fmla="*/ 0 h 933785"/>
                <a:gd name="connsiteX2" fmla="*/ 85905 w 85905"/>
                <a:gd name="connsiteY2" fmla="*/ 929873 h 933785"/>
                <a:gd name="connsiteX3" fmla="*/ 13666 w 85905"/>
                <a:gd name="connsiteY3" fmla="*/ 933786 h 933785"/>
                <a:gd name="connsiteX4" fmla="*/ 0 w 85905"/>
                <a:gd name="connsiteY4" fmla="*/ 3912 h 933785"/>
                <a:gd name="connsiteX0" fmla="*/ 0 w 85905"/>
                <a:gd name="connsiteY0" fmla="*/ 1692 h 931566"/>
                <a:gd name="connsiteX1" fmla="*/ 77793 w 85905"/>
                <a:gd name="connsiteY1" fmla="*/ 0 h 931566"/>
                <a:gd name="connsiteX2" fmla="*/ 85905 w 85905"/>
                <a:gd name="connsiteY2" fmla="*/ 927653 h 931566"/>
                <a:gd name="connsiteX3" fmla="*/ 13666 w 85905"/>
                <a:gd name="connsiteY3" fmla="*/ 931566 h 931566"/>
                <a:gd name="connsiteX4" fmla="*/ 0 w 85905"/>
                <a:gd name="connsiteY4" fmla="*/ 1692 h 931566"/>
                <a:gd name="connsiteX0" fmla="*/ 0 w 85905"/>
                <a:gd name="connsiteY0" fmla="*/ 6083 h 935957"/>
                <a:gd name="connsiteX1" fmla="*/ 77793 w 85905"/>
                <a:gd name="connsiteY1" fmla="*/ 4391 h 935957"/>
                <a:gd name="connsiteX2" fmla="*/ 85905 w 85905"/>
                <a:gd name="connsiteY2" fmla="*/ 932044 h 935957"/>
                <a:gd name="connsiteX3" fmla="*/ 13666 w 85905"/>
                <a:gd name="connsiteY3" fmla="*/ 935957 h 935957"/>
                <a:gd name="connsiteX4" fmla="*/ 0 w 85905"/>
                <a:gd name="connsiteY4" fmla="*/ 6083 h 935957"/>
                <a:gd name="connsiteX0" fmla="*/ 3895 w 89800"/>
                <a:gd name="connsiteY0" fmla="*/ 6083 h 935957"/>
                <a:gd name="connsiteX1" fmla="*/ 81688 w 89800"/>
                <a:gd name="connsiteY1" fmla="*/ 4391 h 935957"/>
                <a:gd name="connsiteX2" fmla="*/ 89800 w 89800"/>
                <a:gd name="connsiteY2" fmla="*/ 932044 h 935957"/>
                <a:gd name="connsiteX3" fmla="*/ 17561 w 89800"/>
                <a:gd name="connsiteY3" fmla="*/ 935957 h 935957"/>
                <a:gd name="connsiteX4" fmla="*/ 0 w 89800"/>
                <a:gd name="connsiteY4" fmla="*/ 80790 h 935957"/>
                <a:gd name="connsiteX5" fmla="*/ 3895 w 89800"/>
                <a:gd name="connsiteY5" fmla="*/ 6083 h 935957"/>
                <a:gd name="connsiteX0" fmla="*/ 3896 w 89800"/>
                <a:gd name="connsiteY0" fmla="*/ 53 h 945470"/>
                <a:gd name="connsiteX1" fmla="*/ 81688 w 89800"/>
                <a:gd name="connsiteY1" fmla="*/ 13904 h 945470"/>
                <a:gd name="connsiteX2" fmla="*/ 89800 w 89800"/>
                <a:gd name="connsiteY2" fmla="*/ 941557 h 945470"/>
                <a:gd name="connsiteX3" fmla="*/ 17561 w 89800"/>
                <a:gd name="connsiteY3" fmla="*/ 945470 h 945470"/>
                <a:gd name="connsiteX4" fmla="*/ 0 w 89800"/>
                <a:gd name="connsiteY4" fmla="*/ 90303 h 945470"/>
                <a:gd name="connsiteX5" fmla="*/ 3896 w 89800"/>
                <a:gd name="connsiteY5" fmla="*/ 53 h 945470"/>
                <a:gd name="connsiteX0" fmla="*/ 3902 w 89806"/>
                <a:gd name="connsiteY0" fmla="*/ 53 h 945470"/>
                <a:gd name="connsiteX1" fmla="*/ 81694 w 89806"/>
                <a:gd name="connsiteY1" fmla="*/ 13904 h 945470"/>
                <a:gd name="connsiteX2" fmla="*/ 89806 w 89806"/>
                <a:gd name="connsiteY2" fmla="*/ 941557 h 945470"/>
                <a:gd name="connsiteX3" fmla="*/ 17567 w 89806"/>
                <a:gd name="connsiteY3" fmla="*/ 945470 h 945470"/>
                <a:gd name="connsiteX4" fmla="*/ 6 w 89806"/>
                <a:gd name="connsiteY4" fmla="*/ 90303 h 945470"/>
                <a:gd name="connsiteX5" fmla="*/ 3902 w 89806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50704"/>
                <a:gd name="connsiteX1" fmla="*/ 81694 w 91298"/>
                <a:gd name="connsiteY1" fmla="*/ 13904 h 950704"/>
                <a:gd name="connsiteX2" fmla="*/ 89806 w 91298"/>
                <a:gd name="connsiteY2" fmla="*/ 941557 h 950704"/>
                <a:gd name="connsiteX3" fmla="*/ 17567 w 91298"/>
                <a:gd name="connsiteY3" fmla="*/ 945470 h 950704"/>
                <a:gd name="connsiteX4" fmla="*/ 6 w 91298"/>
                <a:gd name="connsiteY4" fmla="*/ 90303 h 950704"/>
                <a:gd name="connsiteX5" fmla="*/ 3902 w 91298"/>
                <a:gd name="connsiteY5" fmla="*/ 53 h 950704"/>
                <a:gd name="connsiteX0" fmla="*/ 3902 w 91298"/>
                <a:gd name="connsiteY0" fmla="*/ 53 h 958969"/>
                <a:gd name="connsiteX1" fmla="*/ 81694 w 91298"/>
                <a:gd name="connsiteY1" fmla="*/ 13904 h 958969"/>
                <a:gd name="connsiteX2" fmla="*/ 89806 w 91298"/>
                <a:gd name="connsiteY2" fmla="*/ 941557 h 958969"/>
                <a:gd name="connsiteX3" fmla="*/ 17567 w 91298"/>
                <a:gd name="connsiteY3" fmla="*/ 945470 h 958969"/>
                <a:gd name="connsiteX4" fmla="*/ 6 w 91298"/>
                <a:gd name="connsiteY4" fmla="*/ 90303 h 958969"/>
                <a:gd name="connsiteX5" fmla="*/ 3902 w 91298"/>
                <a:gd name="connsiteY5" fmla="*/ 53 h 958969"/>
                <a:gd name="connsiteX0" fmla="*/ 3902 w 91298"/>
                <a:gd name="connsiteY0" fmla="*/ 53 h 976273"/>
                <a:gd name="connsiteX1" fmla="*/ 81694 w 91298"/>
                <a:gd name="connsiteY1" fmla="*/ 13904 h 976273"/>
                <a:gd name="connsiteX2" fmla="*/ 89806 w 91298"/>
                <a:gd name="connsiteY2" fmla="*/ 941557 h 976273"/>
                <a:gd name="connsiteX3" fmla="*/ 17567 w 91298"/>
                <a:gd name="connsiteY3" fmla="*/ 945470 h 976273"/>
                <a:gd name="connsiteX4" fmla="*/ 15678 w 91298"/>
                <a:gd name="connsiteY4" fmla="*/ 899885 h 976273"/>
                <a:gd name="connsiteX5" fmla="*/ 6 w 91298"/>
                <a:gd name="connsiteY5" fmla="*/ 90303 h 976273"/>
                <a:gd name="connsiteX6" fmla="*/ 3902 w 91298"/>
                <a:gd name="connsiteY6" fmla="*/ 53 h 976273"/>
                <a:gd name="connsiteX0" fmla="*/ 3902 w 91298"/>
                <a:gd name="connsiteY0" fmla="*/ 53 h 977848"/>
                <a:gd name="connsiteX1" fmla="*/ 81694 w 91298"/>
                <a:gd name="connsiteY1" fmla="*/ 13904 h 977848"/>
                <a:gd name="connsiteX2" fmla="*/ 89806 w 91298"/>
                <a:gd name="connsiteY2" fmla="*/ 941557 h 977848"/>
                <a:gd name="connsiteX3" fmla="*/ 24531 w 91298"/>
                <a:gd name="connsiteY3" fmla="*/ 949577 h 977848"/>
                <a:gd name="connsiteX4" fmla="*/ 15678 w 91298"/>
                <a:gd name="connsiteY4" fmla="*/ 899885 h 977848"/>
                <a:gd name="connsiteX5" fmla="*/ 6 w 91298"/>
                <a:gd name="connsiteY5" fmla="*/ 90303 h 977848"/>
                <a:gd name="connsiteX6" fmla="*/ 3902 w 91298"/>
                <a:gd name="connsiteY6" fmla="*/ 53 h 977848"/>
                <a:gd name="connsiteX0" fmla="*/ 3902 w 91298"/>
                <a:gd name="connsiteY0" fmla="*/ 53 h 961495"/>
                <a:gd name="connsiteX1" fmla="*/ 81694 w 91298"/>
                <a:gd name="connsiteY1" fmla="*/ 13904 h 961495"/>
                <a:gd name="connsiteX2" fmla="*/ 89806 w 91298"/>
                <a:gd name="connsiteY2" fmla="*/ 941557 h 961495"/>
                <a:gd name="connsiteX3" fmla="*/ 24531 w 91298"/>
                <a:gd name="connsiteY3" fmla="*/ 949577 h 961495"/>
                <a:gd name="connsiteX4" fmla="*/ 15678 w 91298"/>
                <a:gd name="connsiteY4" fmla="*/ 899885 h 961495"/>
                <a:gd name="connsiteX5" fmla="*/ 6 w 91298"/>
                <a:gd name="connsiteY5" fmla="*/ 90303 h 961495"/>
                <a:gd name="connsiteX6" fmla="*/ 3902 w 91298"/>
                <a:gd name="connsiteY6" fmla="*/ 53 h 961495"/>
                <a:gd name="connsiteX0" fmla="*/ 7646 w 91292"/>
                <a:gd name="connsiteY0" fmla="*/ 53 h 961495"/>
                <a:gd name="connsiteX1" fmla="*/ 81688 w 91292"/>
                <a:gd name="connsiteY1" fmla="*/ 13904 h 961495"/>
                <a:gd name="connsiteX2" fmla="*/ 89800 w 91292"/>
                <a:gd name="connsiteY2" fmla="*/ 941557 h 961495"/>
                <a:gd name="connsiteX3" fmla="*/ 24525 w 91292"/>
                <a:gd name="connsiteY3" fmla="*/ 949577 h 961495"/>
                <a:gd name="connsiteX4" fmla="*/ 15672 w 91292"/>
                <a:gd name="connsiteY4" fmla="*/ 899885 h 961495"/>
                <a:gd name="connsiteX5" fmla="*/ 0 w 91292"/>
                <a:gd name="connsiteY5" fmla="*/ 90303 h 961495"/>
                <a:gd name="connsiteX6" fmla="*/ 7646 w 91292"/>
                <a:gd name="connsiteY6" fmla="*/ 53 h 961495"/>
                <a:gd name="connsiteX0" fmla="*/ 3903 w 87549"/>
                <a:gd name="connsiteY0" fmla="*/ 53 h 961495"/>
                <a:gd name="connsiteX1" fmla="*/ 77945 w 87549"/>
                <a:gd name="connsiteY1" fmla="*/ 13904 h 961495"/>
                <a:gd name="connsiteX2" fmla="*/ 86057 w 87549"/>
                <a:gd name="connsiteY2" fmla="*/ 941557 h 961495"/>
                <a:gd name="connsiteX3" fmla="*/ 20782 w 87549"/>
                <a:gd name="connsiteY3" fmla="*/ 949577 h 961495"/>
                <a:gd name="connsiteX4" fmla="*/ 11929 w 87549"/>
                <a:gd name="connsiteY4" fmla="*/ 899885 h 961495"/>
                <a:gd name="connsiteX5" fmla="*/ 7 w 87549"/>
                <a:gd name="connsiteY5" fmla="*/ 153958 h 961495"/>
                <a:gd name="connsiteX6" fmla="*/ 3903 w 87549"/>
                <a:gd name="connsiteY6" fmla="*/ 53 h 961495"/>
                <a:gd name="connsiteX0" fmla="*/ 3903 w 87549"/>
                <a:gd name="connsiteY0" fmla="*/ 53 h 953349"/>
                <a:gd name="connsiteX1" fmla="*/ 77945 w 87549"/>
                <a:gd name="connsiteY1" fmla="*/ 13904 h 953349"/>
                <a:gd name="connsiteX2" fmla="*/ 86057 w 87549"/>
                <a:gd name="connsiteY2" fmla="*/ 941557 h 953349"/>
                <a:gd name="connsiteX3" fmla="*/ 20782 w 87549"/>
                <a:gd name="connsiteY3" fmla="*/ 949577 h 953349"/>
                <a:gd name="connsiteX4" fmla="*/ 11929 w 87549"/>
                <a:gd name="connsiteY4" fmla="*/ 899885 h 953349"/>
                <a:gd name="connsiteX5" fmla="*/ 7 w 87549"/>
                <a:gd name="connsiteY5" fmla="*/ 153958 h 953349"/>
                <a:gd name="connsiteX6" fmla="*/ 3903 w 87549"/>
                <a:gd name="connsiteY6" fmla="*/ 53 h 953349"/>
                <a:gd name="connsiteX0" fmla="*/ 3903 w 87549"/>
                <a:gd name="connsiteY0" fmla="*/ 930 h 954226"/>
                <a:gd name="connsiteX1" fmla="*/ 77945 w 87549"/>
                <a:gd name="connsiteY1" fmla="*/ 7608 h 954226"/>
                <a:gd name="connsiteX2" fmla="*/ 86057 w 87549"/>
                <a:gd name="connsiteY2" fmla="*/ 942434 h 954226"/>
                <a:gd name="connsiteX3" fmla="*/ 20782 w 87549"/>
                <a:gd name="connsiteY3" fmla="*/ 950454 h 954226"/>
                <a:gd name="connsiteX4" fmla="*/ 11929 w 87549"/>
                <a:gd name="connsiteY4" fmla="*/ 900762 h 954226"/>
                <a:gd name="connsiteX5" fmla="*/ 7 w 87549"/>
                <a:gd name="connsiteY5" fmla="*/ 154835 h 954226"/>
                <a:gd name="connsiteX6" fmla="*/ 3903 w 87549"/>
                <a:gd name="connsiteY6" fmla="*/ 930 h 954226"/>
                <a:gd name="connsiteX0" fmla="*/ 3093 w 86739"/>
                <a:gd name="connsiteY0" fmla="*/ 930 h 954226"/>
                <a:gd name="connsiteX1" fmla="*/ 77135 w 86739"/>
                <a:gd name="connsiteY1" fmla="*/ 7608 h 954226"/>
                <a:gd name="connsiteX2" fmla="*/ 85247 w 86739"/>
                <a:gd name="connsiteY2" fmla="*/ 942434 h 954226"/>
                <a:gd name="connsiteX3" fmla="*/ 19972 w 86739"/>
                <a:gd name="connsiteY3" fmla="*/ 950454 h 954226"/>
                <a:gd name="connsiteX4" fmla="*/ 11119 w 86739"/>
                <a:gd name="connsiteY4" fmla="*/ 900762 h 954226"/>
                <a:gd name="connsiteX5" fmla="*/ 1283 w 86739"/>
                <a:gd name="connsiteY5" fmla="*/ 97452 h 954226"/>
                <a:gd name="connsiteX6" fmla="*/ 3093 w 86739"/>
                <a:gd name="connsiteY6" fmla="*/ 930 h 954226"/>
                <a:gd name="connsiteX0" fmla="*/ 3093 w 86642"/>
                <a:gd name="connsiteY0" fmla="*/ 2914 h 956210"/>
                <a:gd name="connsiteX1" fmla="*/ 76098 w 86642"/>
                <a:gd name="connsiteY1" fmla="*/ 5702 h 956210"/>
                <a:gd name="connsiteX2" fmla="*/ 85247 w 86642"/>
                <a:gd name="connsiteY2" fmla="*/ 944418 h 956210"/>
                <a:gd name="connsiteX3" fmla="*/ 19972 w 86642"/>
                <a:gd name="connsiteY3" fmla="*/ 952438 h 956210"/>
                <a:gd name="connsiteX4" fmla="*/ 11119 w 86642"/>
                <a:gd name="connsiteY4" fmla="*/ 902746 h 956210"/>
                <a:gd name="connsiteX5" fmla="*/ 1283 w 86642"/>
                <a:gd name="connsiteY5" fmla="*/ 99436 h 956210"/>
                <a:gd name="connsiteX6" fmla="*/ 3093 w 86642"/>
                <a:gd name="connsiteY6" fmla="*/ 2914 h 956210"/>
                <a:gd name="connsiteX0" fmla="*/ 3093 w 86642"/>
                <a:gd name="connsiteY0" fmla="*/ 103 h 953399"/>
                <a:gd name="connsiteX1" fmla="*/ 76098 w 86642"/>
                <a:gd name="connsiteY1" fmla="*/ 2891 h 953399"/>
                <a:gd name="connsiteX2" fmla="*/ 85247 w 86642"/>
                <a:gd name="connsiteY2" fmla="*/ 941607 h 953399"/>
                <a:gd name="connsiteX3" fmla="*/ 19972 w 86642"/>
                <a:gd name="connsiteY3" fmla="*/ 949627 h 953399"/>
                <a:gd name="connsiteX4" fmla="*/ 11119 w 86642"/>
                <a:gd name="connsiteY4" fmla="*/ 899935 h 953399"/>
                <a:gd name="connsiteX5" fmla="*/ 1283 w 86642"/>
                <a:gd name="connsiteY5" fmla="*/ 96625 h 953399"/>
                <a:gd name="connsiteX6" fmla="*/ 3093 w 86642"/>
                <a:gd name="connsiteY6" fmla="*/ 103 h 953399"/>
                <a:gd name="connsiteX0" fmla="*/ 1810 w 85359"/>
                <a:gd name="connsiteY0" fmla="*/ 103 h 953399"/>
                <a:gd name="connsiteX1" fmla="*/ 74815 w 85359"/>
                <a:gd name="connsiteY1" fmla="*/ 2891 h 953399"/>
                <a:gd name="connsiteX2" fmla="*/ 83964 w 85359"/>
                <a:gd name="connsiteY2" fmla="*/ 941607 h 953399"/>
                <a:gd name="connsiteX3" fmla="*/ 18689 w 85359"/>
                <a:gd name="connsiteY3" fmla="*/ 949627 h 953399"/>
                <a:gd name="connsiteX4" fmla="*/ 9836 w 85359"/>
                <a:gd name="connsiteY4" fmla="*/ 899935 h 953399"/>
                <a:gd name="connsiteX5" fmla="*/ 0 w 85359"/>
                <a:gd name="connsiteY5" fmla="*/ 96625 h 953399"/>
                <a:gd name="connsiteX6" fmla="*/ 1810 w 85359"/>
                <a:gd name="connsiteY6" fmla="*/ 103 h 953399"/>
                <a:gd name="connsiteX0" fmla="*/ 1810 w 85359"/>
                <a:gd name="connsiteY0" fmla="*/ 103 h 958788"/>
                <a:gd name="connsiteX1" fmla="*/ 74815 w 85359"/>
                <a:gd name="connsiteY1" fmla="*/ 2891 h 958788"/>
                <a:gd name="connsiteX2" fmla="*/ 83964 w 85359"/>
                <a:gd name="connsiteY2" fmla="*/ 941607 h 958788"/>
                <a:gd name="connsiteX3" fmla="*/ 18689 w 85359"/>
                <a:gd name="connsiteY3" fmla="*/ 949627 h 958788"/>
                <a:gd name="connsiteX4" fmla="*/ 9836 w 85359"/>
                <a:gd name="connsiteY4" fmla="*/ 932348 h 958788"/>
                <a:gd name="connsiteX5" fmla="*/ 0 w 85359"/>
                <a:gd name="connsiteY5" fmla="*/ 96625 h 958788"/>
                <a:gd name="connsiteX6" fmla="*/ 1810 w 85359"/>
                <a:gd name="connsiteY6" fmla="*/ 103 h 958788"/>
                <a:gd name="connsiteX0" fmla="*/ 1810 w 85359"/>
                <a:gd name="connsiteY0" fmla="*/ 103 h 961418"/>
                <a:gd name="connsiteX1" fmla="*/ 74815 w 85359"/>
                <a:gd name="connsiteY1" fmla="*/ 2891 h 961418"/>
                <a:gd name="connsiteX2" fmla="*/ 83964 w 85359"/>
                <a:gd name="connsiteY2" fmla="*/ 941607 h 961418"/>
                <a:gd name="connsiteX3" fmla="*/ 19208 w 85359"/>
                <a:gd name="connsiteY3" fmla="*/ 956110 h 961418"/>
                <a:gd name="connsiteX4" fmla="*/ 9836 w 85359"/>
                <a:gd name="connsiteY4" fmla="*/ 932348 h 961418"/>
                <a:gd name="connsiteX5" fmla="*/ 0 w 85359"/>
                <a:gd name="connsiteY5" fmla="*/ 96625 h 961418"/>
                <a:gd name="connsiteX6" fmla="*/ 1810 w 85359"/>
                <a:gd name="connsiteY6" fmla="*/ 103 h 961418"/>
                <a:gd name="connsiteX0" fmla="*/ 1810 w 85359"/>
                <a:gd name="connsiteY0" fmla="*/ 103 h 966869"/>
                <a:gd name="connsiteX1" fmla="*/ 74815 w 85359"/>
                <a:gd name="connsiteY1" fmla="*/ 2891 h 966869"/>
                <a:gd name="connsiteX2" fmla="*/ 83964 w 85359"/>
                <a:gd name="connsiteY2" fmla="*/ 958462 h 966869"/>
                <a:gd name="connsiteX3" fmla="*/ 19208 w 85359"/>
                <a:gd name="connsiteY3" fmla="*/ 956110 h 966869"/>
                <a:gd name="connsiteX4" fmla="*/ 9836 w 85359"/>
                <a:gd name="connsiteY4" fmla="*/ 932348 h 966869"/>
                <a:gd name="connsiteX5" fmla="*/ 0 w 85359"/>
                <a:gd name="connsiteY5" fmla="*/ 96625 h 966869"/>
                <a:gd name="connsiteX6" fmla="*/ 1810 w 85359"/>
                <a:gd name="connsiteY6" fmla="*/ 103 h 96686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561 w 86183"/>
                <a:gd name="connsiteY0" fmla="*/ 2770 h 961384"/>
                <a:gd name="connsiteX1" fmla="*/ 75639 w 86183"/>
                <a:gd name="connsiteY1" fmla="*/ 372 h 961384"/>
                <a:gd name="connsiteX2" fmla="*/ 84788 w 86183"/>
                <a:gd name="connsiteY2" fmla="*/ 955943 h 961384"/>
                <a:gd name="connsiteX3" fmla="*/ 16403 w 86183"/>
                <a:gd name="connsiteY3" fmla="*/ 960073 h 961384"/>
                <a:gd name="connsiteX4" fmla="*/ 10660 w 86183"/>
                <a:gd name="connsiteY4" fmla="*/ 929829 h 961384"/>
                <a:gd name="connsiteX5" fmla="*/ 824 w 86183"/>
                <a:gd name="connsiteY5" fmla="*/ 94106 h 961384"/>
                <a:gd name="connsiteX6" fmla="*/ 561 w 86183"/>
                <a:gd name="connsiteY6" fmla="*/ 2770 h 961384"/>
                <a:gd name="connsiteX0" fmla="*/ 561 w 85232"/>
                <a:gd name="connsiteY0" fmla="*/ 2770 h 961384"/>
                <a:gd name="connsiteX1" fmla="*/ 75639 w 85232"/>
                <a:gd name="connsiteY1" fmla="*/ 372 h 961384"/>
                <a:gd name="connsiteX2" fmla="*/ 84788 w 85232"/>
                <a:gd name="connsiteY2" fmla="*/ 955943 h 961384"/>
                <a:gd name="connsiteX3" fmla="*/ 16403 w 85232"/>
                <a:gd name="connsiteY3" fmla="*/ 960073 h 961384"/>
                <a:gd name="connsiteX4" fmla="*/ 10660 w 85232"/>
                <a:gd name="connsiteY4" fmla="*/ 929829 h 961384"/>
                <a:gd name="connsiteX5" fmla="*/ 824 w 85232"/>
                <a:gd name="connsiteY5" fmla="*/ 94106 h 961384"/>
                <a:gd name="connsiteX6" fmla="*/ 561 w 85232"/>
                <a:gd name="connsiteY6" fmla="*/ 2770 h 96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232" h="961384">
                  <a:moveTo>
                    <a:pt x="561" y="2770"/>
                  </a:moveTo>
                  <a:cubicBezTo>
                    <a:pt x="26492" y="2206"/>
                    <a:pt x="51568" y="-1091"/>
                    <a:pt x="75639" y="372"/>
                  </a:cubicBezTo>
                  <a:cubicBezTo>
                    <a:pt x="78343" y="309590"/>
                    <a:pt x="87317" y="869195"/>
                    <a:pt x="84788" y="955943"/>
                  </a:cubicBezTo>
                  <a:cubicBezTo>
                    <a:pt x="82114" y="964107"/>
                    <a:pt x="30753" y="960890"/>
                    <a:pt x="16403" y="960073"/>
                  </a:cubicBezTo>
                  <a:cubicBezTo>
                    <a:pt x="8713" y="963303"/>
                    <a:pt x="10374" y="954023"/>
                    <a:pt x="10660" y="929829"/>
                  </a:cubicBezTo>
                  <a:cubicBezTo>
                    <a:pt x="7733" y="787301"/>
                    <a:pt x="2787" y="246474"/>
                    <a:pt x="824" y="94106"/>
                  </a:cubicBezTo>
                  <a:cubicBezTo>
                    <a:pt x="2123" y="64023"/>
                    <a:pt x="-1285" y="25819"/>
                    <a:pt x="561" y="277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D8A61E17-8D46-3A7C-1F3B-602826735663}"/>
                </a:ext>
              </a:extLst>
            </p:cNvPr>
            <p:cNvSpPr/>
            <p:nvPr/>
          </p:nvSpPr>
          <p:spPr>
            <a:xfrm rot="10800000">
              <a:off x="7884095" y="5485747"/>
              <a:ext cx="291714" cy="999904"/>
            </a:xfrm>
            <a:custGeom>
              <a:avLst/>
              <a:gdLst>
                <a:gd name="connsiteX0" fmla="*/ 0 w 95749"/>
                <a:gd name="connsiteY0" fmla="*/ 2114 h 950020"/>
                <a:gd name="connsiteX1" fmla="*/ 76151 w 95749"/>
                <a:gd name="connsiteY1" fmla="*/ 0 h 950020"/>
                <a:gd name="connsiteX2" fmla="*/ 95750 w 95749"/>
                <a:gd name="connsiteY2" fmla="*/ 948087 h 950020"/>
                <a:gd name="connsiteX3" fmla="*/ 13755 w 95749"/>
                <a:gd name="connsiteY3" fmla="*/ 950021 h 950020"/>
                <a:gd name="connsiteX4" fmla="*/ 0 w 95749"/>
                <a:gd name="connsiteY4" fmla="*/ 2114 h 950020"/>
                <a:gd name="connsiteX0" fmla="*/ 0 w 79530"/>
                <a:gd name="connsiteY0" fmla="*/ 2114 h 950021"/>
                <a:gd name="connsiteX1" fmla="*/ 76151 w 79530"/>
                <a:gd name="connsiteY1" fmla="*/ 0 h 950021"/>
                <a:gd name="connsiteX2" fmla="*/ 79530 w 79530"/>
                <a:gd name="connsiteY2" fmla="*/ 939205 h 950021"/>
                <a:gd name="connsiteX3" fmla="*/ 13755 w 79530"/>
                <a:gd name="connsiteY3" fmla="*/ 950021 h 950021"/>
                <a:gd name="connsiteX4" fmla="*/ 0 w 79530"/>
                <a:gd name="connsiteY4" fmla="*/ 2114 h 950021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4463 h 939205"/>
                <a:gd name="connsiteX4" fmla="*/ 0 w 79530"/>
                <a:gd name="connsiteY4" fmla="*/ 2114 h 939205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8352 h 939205"/>
                <a:gd name="connsiteX4" fmla="*/ 0 w 79530"/>
                <a:gd name="connsiteY4" fmla="*/ 2114 h 93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530" h="939205">
                  <a:moveTo>
                    <a:pt x="0" y="2114"/>
                  </a:moveTo>
                  <a:lnTo>
                    <a:pt x="76151" y="0"/>
                  </a:lnTo>
                  <a:cubicBezTo>
                    <a:pt x="77277" y="313068"/>
                    <a:pt x="78404" y="626137"/>
                    <a:pt x="79530" y="939205"/>
                  </a:cubicBezTo>
                  <a:lnTo>
                    <a:pt x="13755" y="938352"/>
                  </a:lnTo>
                  <a:lnTo>
                    <a:pt x="0" y="2114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67">
              <a:extLst>
                <a:ext uri="{FF2B5EF4-FFF2-40B4-BE49-F238E27FC236}">
                  <a16:creationId xmlns:a16="http://schemas.microsoft.com/office/drawing/2014/main" id="{A9E47D74-66C0-FE2A-EDC7-A09441F89722}"/>
                </a:ext>
              </a:extLst>
            </p:cNvPr>
            <p:cNvSpPr/>
            <p:nvPr/>
          </p:nvSpPr>
          <p:spPr>
            <a:xfrm rot="10800000">
              <a:off x="7540284" y="5473785"/>
              <a:ext cx="270472" cy="1008655"/>
            </a:xfrm>
            <a:custGeom>
              <a:avLst/>
              <a:gdLst>
                <a:gd name="connsiteX0" fmla="*/ 0 w 102178"/>
                <a:gd name="connsiteY0" fmla="*/ 630 h 957350"/>
                <a:gd name="connsiteX1" fmla="*/ 73229 w 102178"/>
                <a:gd name="connsiteY1" fmla="*/ 0 h 957350"/>
                <a:gd name="connsiteX2" fmla="*/ 102179 w 102178"/>
                <a:gd name="connsiteY2" fmla="*/ 957351 h 957350"/>
                <a:gd name="connsiteX3" fmla="*/ 8451 w 102178"/>
                <a:gd name="connsiteY3" fmla="*/ 953439 h 957350"/>
                <a:gd name="connsiteX4" fmla="*/ 0 w 102178"/>
                <a:gd name="connsiteY4" fmla="*/ 630 h 957350"/>
                <a:gd name="connsiteX0" fmla="*/ 0 w 102179"/>
                <a:gd name="connsiteY0" fmla="*/ 630 h 957351"/>
                <a:gd name="connsiteX1" fmla="*/ 82929 w 102179"/>
                <a:gd name="connsiteY1" fmla="*/ 0 h 957351"/>
                <a:gd name="connsiteX2" fmla="*/ 102179 w 102179"/>
                <a:gd name="connsiteY2" fmla="*/ 957351 h 957351"/>
                <a:gd name="connsiteX3" fmla="*/ 8451 w 102179"/>
                <a:gd name="connsiteY3" fmla="*/ 953439 h 957351"/>
                <a:gd name="connsiteX4" fmla="*/ 0 w 102179"/>
                <a:gd name="connsiteY4" fmla="*/ 630 h 957351"/>
                <a:gd name="connsiteX0" fmla="*/ 0 w 96360"/>
                <a:gd name="connsiteY0" fmla="*/ 630 h 957351"/>
                <a:gd name="connsiteX1" fmla="*/ 82929 w 96360"/>
                <a:gd name="connsiteY1" fmla="*/ 0 h 957351"/>
                <a:gd name="connsiteX2" fmla="*/ 96360 w 96360"/>
                <a:gd name="connsiteY2" fmla="*/ 957351 h 957351"/>
                <a:gd name="connsiteX3" fmla="*/ 8451 w 96360"/>
                <a:gd name="connsiteY3" fmla="*/ 953439 h 957351"/>
                <a:gd name="connsiteX4" fmla="*/ 0 w 96360"/>
                <a:gd name="connsiteY4" fmla="*/ 630 h 957351"/>
                <a:gd name="connsiteX0" fmla="*/ 2218 w 98578"/>
                <a:gd name="connsiteY0" fmla="*/ 630 h 957351"/>
                <a:gd name="connsiteX1" fmla="*/ 85147 w 98578"/>
                <a:gd name="connsiteY1" fmla="*/ 0 h 957351"/>
                <a:gd name="connsiteX2" fmla="*/ 98578 w 98578"/>
                <a:gd name="connsiteY2" fmla="*/ 957351 h 957351"/>
                <a:gd name="connsiteX3" fmla="*/ 0 w 98578"/>
                <a:gd name="connsiteY3" fmla="*/ 950478 h 957351"/>
                <a:gd name="connsiteX4" fmla="*/ 2218 w 98578"/>
                <a:gd name="connsiteY4" fmla="*/ 630 h 957351"/>
                <a:gd name="connsiteX0" fmla="*/ 2218 w 92600"/>
                <a:gd name="connsiteY0" fmla="*/ 630 h 951076"/>
                <a:gd name="connsiteX1" fmla="*/ 85147 w 92600"/>
                <a:gd name="connsiteY1" fmla="*/ 0 h 951076"/>
                <a:gd name="connsiteX2" fmla="*/ 92600 w 92600"/>
                <a:gd name="connsiteY2" fmla="*/ 949867 h 951076"/>
                <a:gd name="connsiteX3" fmla="*/ 0 w 92600"/>
                <a:gd name="connsiteY3" fmla="*/ 950478 h 951076"/>
                <a:gd name="connsiteX4" fmla="*/ 2218 w 92600"/>
                <a:gd name="connsiteY4" fmla="*/ 630 h 95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00" h="951076">
                  <a:moveTo>
                    <a:pt x="2218" y="630"/>
                  </a:moveTo>
                  <a:lnTo>
                    <a:pt x="85147" y="0"/>
                  </a:lnTo>
                  <a:cubicBezTo>
                    <a:pt x="87631" y="316622"/>
                    <a:pt x="90116" y="633245"/>
                    <a:pt x="92600" y="949867"/>
                  </a:cubicBezTo>
                  <a:cubicBezTo>
                    <a:pt x="59741" y="947576"/>
                    <a:pt x="32859" y="952769"/>
                    <a:pt x="0" y="950478"/>
                  </a:cubicBezTo>
                  <a:cubicBezTo>
                    <a:pt x="739" y="633862"/>
                    <a:pt x="1479" y="317246"/>
                    <a:pt x="2218" y="63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E71413F-4E4E-3B79-D280-0D357DC2931D}"/>
                </a:ext>
              </a:extLst>
            </p:cNvPr>
            <p:cNvSpPr/>
            <p:nvPr/>
          </p:nvSpPr>
          <p:spPr>
            <a:xfrm rot="10800000">
              <a:off x="7225990" y="5471280"/>
              <a:ext cx="251808" cy="1005503"/>
            </a:xfrm>
            <a:custGeom>
              <a:avLst/>
              <a:gdLst>
                <a:gd name="connsiteX0" fmla="*/ 1 w 238261"/>
                <a:gd name="connsiteY0" fmla="*/ 1614026 h 1907742"/>
                <a:gd name="connsiteX1" fmla="*/ 8376 w 238261"/>
                <a:gd name="connsiteY1" fmla="*/ 477682 h 1907742"/>
                <a:gd name="connsiteX2" fmla="*/ 30323 w 238261"/>
                <a:gd name="connsiteY2" fmla="*/ 97 h 1907742"/>
                <a:gd name="connsiteX3" fmla="*/ 189843 w 238261"/>
                <a:gd name="connsiteY3" fmla="*/ 3712 h 1907742"/>
                <a:gd name="connsiteX4" fmla="*/ 238261 w 238261"/>
                <a:gd name="connsiteY4" fmla="*/ 5064 h 1907742"/>
                <a:gd name="connsiteX5" fmla="*/ 238261 w 238261"/>
                <a:gd name="connsiteY5" fmla="*/ 1900411 h 1907742"/>
                <a:gd name="connsiteX6" fmla="*/ 142402 w 238261"/>
                <a:gd name="connsiteY6" fmla="*/ 1905615 h 1907742"/>
                <a:gd name="connsiteX7" fmla="*/ 1989 w 238261"/>
                <a:gd name="connsiteY7" fmla="*/ 1894120 h 1907742"/>
                <a:gd name="connsiteX8" fmla="*/ 1 w 238261"/>
                <a:gd name="connsiteY8" fmla="*/ 1614026 h 1907742"/>
                <a:gd name="connsiteX0" fmla="*/ 1 w 238261"/>
                <a:gd name="connsiteY0" fmla="*/ 1611000 h 1904716"/>
                <a:gd name="connsiteX1" fmla="*/ 8376 w 238261"/>
                <a:gd name="connsiteY1" fmla="*/ 474656 h 1904716"/>
                <a:gd name="connsiteX2" fmla="*/ 17497 w 238261"/>
                <a:gd name="connsiteY2" fmla="*/ 77 h 1904716"/>
                <a:gd name="connsiteX3" fmla="*/ 189843 w 238261"/>
                <a:gd name="connsiteY3" fmla="*/ 686 h 1904716"/>
                <a:gd name="connsiteX4" fmla="*/ 238261 w 238261"/>
                <a:gd name="connsiteY4" fmla="*/ 2038 h 1904716"/>
                <a:gd name="connsiteX5" fmla="*/ 238261 w 238261"/>
                <a:gd name="connsiteY5" fmla="*/ 1897385 h 1904716"/>
                <a:gd name="connsiteX6" fmla="*/ 142402 w 238261"/>
                <a:gd name="connsiteY6" fmla="*/ 1902589 h 1904716"/>
                <a:gd name="connsiteX7" fmla="*/ 1989 w 238261"/>
                <a:gd name="connsiteY7" fmla="*/ 1891094 h 1904716"/>
                <a:gd name="connsiteX8" fmla="*/ 1 w 238261"/>
                <a:gd name="connsiteY8" fmla="*/ 1611000 h 1904716"/>
                <a:gd name="connsiteX0" fmla="*/ 1 w 238261"/>
                <a:gd name="connsiteY0" fmla="*/ 1611301 h 1905017"/>
                <a:gd name="connsiteX1" fmla="*/ 8376 w 238261"/>
                <a:gd name="connsiteY1" fmla="*/ 474957 h 1905017"/>
                <a:gd name="connsiteX2" fmla="*/ 17497 w 238261"/>
                <a:gd name="connsiteY2" fmla="*/ 378 h 1905017"/>
                <a:gd name="connsiteX3" fmla="*/ 189843 w 238261"/>
                <a:gd name="connsiteY3" fmla="*/ 987 h 1905017"/>
                <a:gd name="connsiteX4" fmla="*/ 238261 w 238261"/>
                <a:gd name="connsiteY4" fmla="*/ 2339 h 1905017"/>
                <a:gd name="connsiteX5" fmla="*/ 238261 w 238261"/>
                <a:gd name="connsiteY5" fmla="*/ 1897686 h 1905017"/>
                <a:gd name="connsiteX6" fmla="*/ 142402 w 238261"/>
                <a:gd name="connsiteY6" fmla="*/ 1902890 h 1905017"/>
                <a:gd name="connsiteX7" fmla="*/ 1989 w 238261"/>
                <a:gd name="connsiteY7" fmla="*/ 1891395 h 1905017"/>
                <a:gd name="connsiteX8" fmla="*/ 1 w 238261"/>
                <a:gd name="connsiteY8" fmla="*/ 1611301 h 190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61" h="1905017">
                  <a:moveTo>
                    <a:pt x="1" y="1611301"/>
                  </a:moveTo>
                  <a:cubicBezTo>
                    <a:pt x="-84" y="1252524"/>
                    <a:pt x="5460" y="743444"/>
                    <a:pt x="8376" y="474957"/>
                  </a:cubicBezTo>
                  <a:cubicBezTo>
                    <a:pt x="11292" y="206470"/>
                    <a:pt x="10354" y="-10318"/>
                    <a:pt x="17497" y="378"/>
                  </a:cubicBezTo>
                  <a:lnTo>
                    <a:pt x="189843" y="987"/>
                  </a:lnTo>
                  <a:lnTo>
                    <a:pt x="238261" y="2339"/>
                  </a:lnTo>
                  <a:lnTo>
                    <a:pt x="238261" y="1897686"/>
                  </a:lnTo>
                  <a:lnTo>
                    <a:pt x="142402" y="1902890"/>
                  </a:lnTo>
                  <a:cubicBezTo>
                    <a:pt x="58794" y="1906720"/>
                    <a:pt x="-6412" y="1906720"/>
                    <a:pt x="1989" y="1891395"/>
                  </a:cubicBezTo>
                  <a:cubicBezTo>
                    <a:pt x="613" y="1830259"/>
                    <a:pt x="29" y="1730893"/>
                    <a:pt x="1" y="1611301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59">
              <a:extLst>
                <a:ext uri="{FF2B5EF4-FFF2-40B4-BE49-F238E27FC236}">
                  <a16:creationId xmlns:a16="http://schemas.microsoft.com/office/drawing/2014/main" id="{341B9628-BF65-9DD8-8FD5-0798DBEC1B63}"/>
                </a:ext>
              </a:extLst>
            </p:cNvPr>
            <p:cNvSpPr/>
            <p:nvPr/>
          </p:nvSpPr>
          <p:spPr>
            <a:xfrm rot="10800000">
              <a:off x="11222936" y="5456453"/>
              <a:ext cx="290316" cy="1010323"/>
            </a:xfrm>
            <a:custGeom>
              <a:avLst/>
              <a:gdLst>
                <a:gd name="connsiteX0" fmla="*/ 0 w 83972"/>
                <a:gd name="connsiteY0" fmla="*/ 0 h 977992"/>
                <a:gd name="connsiteX1" fmla="*/ 79522 w 83972"/>
                <a:gd name="connsiteY1" fmla="*/ 6071 h 977992"/>
                <a:gd name="connsiteX2" fmla="*/ 83973 w 83972"/>
                <a:gd name="connsiteY2" fmla="*/ 965041 h 977992"/>
                <a:gd name="connsiteX3" fmla="*/ 22791 w 83972"/>
                <a:gd name="connsiteY3" fmla="*/ 977993 h 977992"/>
                <a:gd name="connsiteX4" fmla="*/ 0 w 83972"/>
                <a:gd name="connsiteY4" fmla="*/ 0 h 977992"/>
                <a:gd name="connsiteX0" fmla="*/ 0 w 83973"/>
                <a:gd name="connsiteY0" fmla="*/ 15448 h 993441"/>
                <a:gd name="connsiteX1" fmla="*/ 80269 w 83973"/>
                <a:gd name="connsiteY1" fmla="*/ 0 h 993441"/>
                <a:gd name="connsiteX2" fmla="*/ 83973 w 83973"/>
                <a:gd name="connsiteY2" fmla="*/ 980489 h 993441"/>
                <a:gd name="connsiteX3" fmla="*/ 22791 w 83973"/>
                <a:gd name="connsiteY3" fmla="*/ 993441 h 993441"/>
                <a:gd name="connsiteX4" fmla="*/ 0 w 83973"/>
                <a:gd name="connsiteY4" fmla="*/ 15448 h 993441"/>
                <a:gd name="connsiteX0" fmla="*/ 0 w 86202"/>
                <a:gd name="connsiteY0" fmla="*/ 15448 h 993441"/>
                <a:gd name="connsiteX1" fmla="*/ 80269 w 86202"/>
                <a:gd name="connsiteY1" fmla="*/ 0 h 993441"/>
                <a:gd name="connsiteX2" fmla="*/ 83973 w 86202"/>
                <a:gd name="connsiteY2" fmla="*/ 980489 h 993441"/>
                <a:gd name="connsiteX3" fmla="*/ 22791 w 86202"/>
                <a:gd name="connsiteY3" fmla="*/ 993441 h 993441"/>
                <a:gd name="connsiteX4" fmla="*/ 0 w 86202"/>
                <a:gd name="connsiteY4" fmla="*/ 15448 h 99344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5088"/>
                <a:gd name="connsiteY0" fmla="*/ 8965 h 994301"/>
                <a:gd name="connsiteX1" fmla="*/ 79155 w 85088"/>
                <a:gd name="connsiteY1" fmla="*/ 0 h 994301"/>
                <a:gd name="connsiteX2" fmla="*/ 82859 w 85088"/>
                <a:gd name="connsiteY2" fmla="*/ 980489 h 994301"/>
                <a:gd name="connsiteX3" fmla="*/ 21677 w 85088"/>
                <a:gd name="connsiteY3" fmla="*/ 993441 h 994301"/>
                <a:gd name="connsiteX4" fmla="*/ 0 w 85088"/>
                <a:gd name="connsiteY4" fmla="*/ 8965 h 994301"/>
                <a:gd name="connsiteX0" fmla="*/ 0 w 85088"/>
                <a:gd name="connsiteY0" fmla="*/ 8965 h 984427"/>
                <a:gd name="connsiteX1" fmla="*/ 79155 w 85088"/>
                <a:gd name="connsiteY1" fmla="*/ 0 h 984427"/>
                <a:gd name="connsiteX2" fmla="*/ 82859 w 85088"/>
                <a:gd name="connsiteY2" fmla="*/ 980489 h 984427"/>
                <a:gd name="connsiteX3" fmla="*/ 21677 w 85088"/>
                <a:gd name="connsiteY3" fmla="*/ 981772 h 984427"/>
                <a:gd name="connsiteX4" fmla="*/ 0 w 85088"/>
                <a:gd name="connsiteY4" fmla="*/ 8965 h 984427"/>
                <a:gd name="connsiteX0" fmla="*/ 0 w 85088"/>
                <a:gd name="connsiteY0" fmla="*/ 8965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8965 h 98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8" h="985277">
                  <a:moveTo>
                    <a:pt x="0" y="8965"/>
                  </a:moveTo>
                  <a:cubicBezTo>
                    <a:pt x="26756" y="3816"/>
                    <a:pt x="52399" y="5149"/>
                    <a:pt x="79155" y="0"/>
                  </a:cubicBezTo>
                  <a:cubicBezTo>
                    <a:pt x="80390" y="326830"/>
                    <a:pt x="89098" y="952051"/>
                    <a:pt x="82859" y="980489"/>
                  </a:cubicBezTo>
                  <a:cubicBezTo>
                    <a:pt x="62465" y="984806"/>
                    <a:pt x="34243" y="987358"/>
                    <a:pt x="18333" y="983068"/>
                  </a:cubicBezTo>
                  <a:cubicBezTo>
                    <a:pt x="9241" y="757490"/>
                    <a:pt x="7597" y="334963"/>
                    <a:pt x="0" y="896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60">
              <a:extLst>
                <a:ext uri="{FF2B5EF4-FFF2-40B4-BE49-F238E27FC236}">
                  <a16:creationId xmlns:a16="http://schemas.microsoft.com/office/drawing/2014/main" id="{ED2F04D4-EE81-BDAF-A4C5-294E9D1367A9}"/>
                </a:ext>
              </a:extLst>
            </p:cNvPr>
            <p:cNvSpPr/>
            <p:nvPr/>
          </p:nvSpPr>
          <p:spPr>
            <a:xfrm rot="10800000">
              <a:off x="10860068" y="5448252"/>
              <a:ext cx="296834" cy="1017647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61">
              <a:extLst>
                <a:ext uri="{FF2B5EF4-FFF2-40B4-BE49-F238E27FC236}">
                  <a16:creationId xmlns:a16="http://schemas.microsoft.com/office/drawing/2014/main" id="{B5C9DD36-DF59-E58F-7019-9AF3EFDB3175}"/>
                </a:ext>
              </a:extLst>
            </p:cNvPr>
            <p:cNvSpPr/>
            <p:nvPr/>
          </p:nvSpPr>
          <p:spPr>
            <a:xfrm rot="10800000">
              <a:off x="10503244" y="5458651"/>
              <a:ext cx="295509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  <a:gd name="connsiteX0" fmla="*/ 1034 w 94716"/>
                <a:gd name="connsiteY0" fmla="*/ 0 h 982175"/>
                <a:gd name="connsiteX1" fmla="*/ 94370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94370" y="809"/>
                  </a:lnTo>
                  <a:cubicBezTo>
                    <a:pt x="94485" y="326912"/>
                    <a:pt x="94601" y="653014"/>
                    <a:pt x="94716" y="979117"/>
                  </a:cubicBezTo>
                  <a:lnTo>
                    <a:pt x="0" y="982175"/>
                  </a:lnTo>
                  <a:cubicBezTo>
                    <a:pt x="345" y="654783"/>
                    <a:pt x="689" y="327392"/>
                    <a:pt x="1034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62">
              <a:extLst>
                <a:ext uri="{FF2B5EF4-FFF2-40B4-BE49-F238E27FC236}">
                  <a16:creationId xmlns:a16="http://schemas.microsoft.com/office/drawing/2014/main" id="{468D18D5-7C25-0571-B81B-97AD16811C41}"/>
                </a:ext>
              </a:extLst>
            </p:cNvPr>
            <p:cNvSpPr/>
            <p:nvPr/>
          </p:nvSpPr>
          <p:spPr>
            <a:xfrm rot="10800000">
              <a:off x="10142354" y="5456947"/>
              <a:ext cx="279322" cy="1019552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  <a:gd name="connsiteX0" fmla="*/ 0 w 76151"/>
                <a:gd name="connsiteY0" fmla="*/ 5629 h 967976"/>
                <a:gd name="connsiteX1" fmla="*/ 76151 w 76151"/>
                <a:gd name="connsiteY1" fmla="*/ 0 h 967976"/>
                <a:gd name="connsiteX2" fmla="*/ 76061 w 76151"/>
                <a:gd name="connsiteY2" fmla="*/ 967976 h 967976"/>
                <a:gd name="connsiteX3" fmla="*/ 7358 w 76151"/>
                <a:gd name="connsiteY3" fmla="*/ 961351 h 967976"/>
                <a:gd name="connsiteX4" fmla="*/ 0 w 76151"/>
                <a:gd name="connsiteY4" fmla="*/ 5629 h 967976"/>
                <a:gd name="connsiteX0" fmla="*/ 0 w 76151"/>
                <a:gd name="connsiteY0" fmla="*/ 5629 h 961351"/>
                <a:gd name="connsiteX1" fmla="*/ 76151 w 76151"/>
                <a:gd name="connsiteY1" fmla="*/ 0 h 961351"/>
                <a:gd name="connsiteX2" fmla="*/ 76061 w 76151"/>
                <a:gd name="connsiteY2" fmla="*/ 957279 h 961351"/>
                <a:gd name="connsiteX3" fmla="*/ 7358 w 76151"/>
                <a:gd name="connsiteY3" fmla="*/ 961351 h 961351"/>
                <a:gd name="connsiteX4" fmla="*/ 0 w 76151"/>
                <a:gd name="connsiteY4" fmla="*/ 5629 h 961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61351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34620"/>
                    <a:pt x="76061" y="957279"/>
                  </a:cubicBezTo>
                  <a:lnTo>
                    <a:pt x="7358" y="961351"/>
                  </a:lnTo>
                  <a:cubicBezTo>
                    <a:pt x="4905" y="642777"/>
                    <a:pt x="2453" y="324203"/>
                    <a:pt x="0" y="562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71">
              <a:extLst>
                <a:ext uri="{FF2B5EF4-FFF2-40B4-BE49-F238E27FC236}">
                  <a16:creationId xmlns:a16="http://schemas.microsoft.com/office/drawing/2014/main" id="{569C9D33-0F23-D8AC-F5B5-8BABD9922AB2}"/>
                </a:ext>
              </a:extLst>
            </p:cNvPr>
            <p:cNvSpPr/>
            <p:nvPr/>
          </p:nvSpPr>
          <p:spPr>
            <a:xfrm rot="10800000">
              <a:off x="9770394" y="5465834"/>
              <a:ext cx="275344" cy="1013822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  <a:gd name="connsiteX0" fmla="*/ 0 w 85045"/>
                <a:gd name="connsiteY0" fmla="*/ 3433 h 955949"/>
                <a:gd name="connsiteX1" fmla="*/ 77551 w 85045"/>
                <a:gd name="connsiteY1" fmla="*/ 1241 h 955949"/>
                <a:gd name="connsiteX2" fmla="*/ 85045 w 85045"/>
                <a:gd name="connsiteY2" fmla="*/ 947342 h 955949"/>
                <a:gd name="connsiteX3" fmla="*/ 443 w 85045"/>
                <a:gd name="connsiteY3" fmla="*/ 955949 h 955949"/>
                <a:gd name="connsiteX4" fmla="*/ 0 w 85045"/>
                <a:gd name="connsiteY4" fmla="*/ 3433 h 955949"/>
                <a:gd name="connsiteX0" fmla="*/ 0 w 85045"/>
                <a:gd name="connsiteY0" fmla="*/ 3433 h 955949"/>
                <a:gd name="connsiteX1" fmla="*/ 82457 w 85045"/>
                <a:gd name="connsiteY1" fmla="*/ 1241 h 955949"/>
                <a:gd name="connsiteX2" fmla="*/ 85045 w 85045"/>
                <a:gd name="connsiteY2" fmla="*/ 947342 h 955949"/>
                <a:gd name="connsiteX3" fmla="*/ 443 w 85045"/>
                <a:gd name="connsiteY3" fmla="*/ 955949 h 955949"/>
                <a:gd name="connsiteX4" fmla="*/ 0 w 85045"/>
                <a:gd name="connsiteY4" fmla="*/ 3433 h 95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45" h="955949">
                  <a:moveTo>
                    <a:pt x="0" y="3433"/>
                  </a:moveTo>
                  <a:cubicBezTo>
                    <a:pt x="39492" y="-3535"/>
                    <a:pt x="56174" y="2470"/>
                    <a:pt x="82457" y="1241"/>
                  </a:cubicBezTo>
                  <a:cubicBezTo>
                    <a:pt x="86391" y="320982"/>
                    <a:pt x="81111" y="627601"/>
                    <a:pt x="85045" y="947342"/>
                  </a:cubicBezTo>
                  <a:cubicBezTo>
                    <a:pt x="74015" y="958012"/>
                    <a:pt x="21665" y="954227"/>
                    <a:pt x="443" y="955949"/>
                  </a:cubicBezTo>
                  <a:cubicBezTo>
                    <a:pt x="221" y="862771"/>
                    <a:pt x="627" y="322138"/>
                    <a:pt x="0" y="343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 57">
              <a:extLst>
                <a:ext uri="{FF2B5EF4-FFF2-40B4-BE49-F238E27FC236}">
                  <a16:creationId xmlns:a16="http://schemas.microsoft.com/office/drawing/2014/main" id="{54AAB53A-53BA-9F58-A981-6E2F668BACE7}"/>
                </a:ext>
              </a:extLst>
            </p:cNvPr>
            <p:cNvSpPr/>
            <p:nvPr/>
          </p:nvSpPr>
          <p:spPr>
            <a:xfrm rot="10800000">
              <a:off x="11561969" y="5479374"/>
              <a:ext cx="300021" cy="982475"/>
            </a:xfrm>
            <a:custGeom>
              <a:avLst/>
              <a:gdLst>
                <a:gd name="connsiteX0" fmla="*/ 0 w 98672"/>
                <a:gd name="connsiteY0" fmla="*/ 0 h 959374"/>
                <a:gd name="connsiteX1" fmla="*/ 81995 w 98672"/>
                <a:gd name="connsiteY1" fmla="*/ 765 h 959374"/>
                <a:gd name="connsiteX2" fmla="*/ 98672 w 98672"/>
                <a:gd name="connsiteY2" fmla="*/ 943725 h 959374"/>
                <a:gd name="connsiteX3" fmla="*/ 16633 w 98672"/>
                <a:gd name="connsiteY3" fmla="*/ 959375 h 959374"/>
                <a:gd name="connsiteX4" fmla="*/ 0 w 98672"/>
                <a:gd name="connsiteY4" fmla="*/ 0 h 959374"/>
                <a:gd name="connsiteX0" fmla="*/ 0 w 97714"/>
                <a:gd name="connsiteY0" fmla="*/ 0 h 959375"/>
                <a:gd name="connsiteX1" fmla="*/ 81995 w 97714"/>
                <a:gd name="connsiteY1" fmla="*/ 765 h 959375"/>
                <a:gd name="connsiteX2" fmla="*/ 97714 w 97714"/>
                <a:gd name="connsiteY2" fmla="*/ 950799 h 959375"/>
                <a:gd name="connsiteX3" fmla="*/ 16633 w 97714"/>
                <a:gd name="connsiteY3" fmla="*/ 959375 h 959375"/>
                <a:gd name="connsiteX4" fmla="*/ 0 w 97714"/>
                <a:gd name="connsiteY4" fmla="*/ 0 h 959375"/>
                <a:gd name="connsiteX0" fmla="*/ 0 w 98498"/>
                <a:gd name="connsiteY0" fmla="*/ 0 h 959375"/>
                <a:gd name="connsiteX1" fmla="*/ 81995 w 98498"/>
                <a:gd name="connsiteY1" fmla="*/ 765 h 959375"/>
                <a:gd name="connsiteX2" fmla="*/ 97714 w 98498"/>
                <a:gd name="connsiteY2" fmla="*/ 950799 h 959375"/>
                <a:gd name="connsiteX3" fmla="*/ 16633 w 98498"/>
                <a:gd name="connsiteY3" fmla="*/ 959375 h 959375"/>
                <a:gd name="connsiteX4" fmla="*/ 0 w 98498"/>
                <a:gd name="connsiteY4" fmla="*/ 0 h 959375"/>
                <a:gd name="connsiteX0" fmla="*/ 0 w 98498"/>
                <a:gd name="connsiteY0" fmla="*/ 0 h 959375"/>
                <a:gd name="connsiteX1" fmla="*/ 81995 w 98498"/>
                <a:gd name="connsiteY1" fmla="*/ 765 h 959375"/>
                <a:gd name="connsiteX2" fmla="*/ 97714 w 98498"/>
                <a:gd name="connsiteY2" fmla="*/ 950799 h 959375"/>
                <a:gd name="connsiteX3" fmla="*/ 16633 w 98498"/>
                <a:gd name="connsiteY3" fmla="*/ 959375 h 959375"/>
                <a:gd name="connsiteX4" fmla="*/ 0 w 98498"/>
                <a:gd name="connsiteY4" fmla="*/ 0 h 959375"/>
                <a:gd name="connsiteX0" fmla="*/ 0 w 98498"/>
                <a:gd name="connsiteY0" fmla="*/ 0 h 957646"/>
                <a:gd name="connsiteX1" fmla="*/ 81995 w 98498"/>
                <a:gd name="connsiteY1" fmla="*/ 765 h 957646"/>
                <a:gd name="connsiteX2" fmla="*/ 97714 w 98498"/>
                <a:gd name="connsiteY2" fmla="*/ 950799 h 957646"/>
                <a:gd name="connsiteX3" fmla="*/ 16634 w 98498"/>
                <a:gd name="connsiteY3" fmla="*/ 955130 h 957646"/>
                <a:gd name="connsiteX4" fmla="*/ 0 w 98498"/>
                <a:gd name="connsiteY4" fmla="*/ 0 h 957646"/>
                <a:gd name="connsiteX0" fmla="*/ 0 w 98498"/>
                <a:gd name="connsiteY0" fmla="*/ 0 h 956959"/>
                <a:gd name="connsiteX1" fmla="*/ 81995 w 98498"/>
                <a:gd name="connsiteY1" fmla="*/ 765 h 956959"/>
                <a:gd name="connsiteX2" fmla="*/ 97714 w 98498"/>
                <a:gd name="connsiteY2" fmla="*/ 950799 h 956959"/>
                <a:gd name="connsiteX3" fmla="*/ 16634 w 98498"/>
                <a:gd name="connsiteY3" fmla="*/ 955130 h 956959"/>
                <a:gd name="connsiteX4" fmla="*/ 0 w 98498"/>
                <a:gd name="connsiteY4" fmla="*/ 0 h 956959"/>
                <a:gd name="connsiteX0" fmla="*/ 0 w 98498"/>
                <a:gd name="connsiteY0" fmla="*/ 0 h 959817"/>
                <a:gd name="connsiteX1" fmla="*/ 81995 w 98498"/>
                <a:gd name="connsiteY1" fmla="*/ 765 h 959817"/>
                <a:gd name="connsiteX2" fmla="*/ 97714 w 98498"/>
                <a:gd name="connsiteY2" fmla="*/ 950799 h 959817"/>
                <a:gd name="connsiteX3" fmla="*/ 16634 w 98498"/>
                <a:gd name="connsiteY3" fmla="*/ 955130 h 959817"/>
                <a:gd name="connsiteX4" fmla="*/ 0 w 98498"/>
                <a:gd name="connsiteY4" fmla="*/ 0 h 959817"/>
                <a:gd name="connsiteX0" fmla="*/ 0 w 98498"/>
                <a:gd name="connsiteY0" fmla="*/ 0 h 956824"/>
                <a:gd name="connsiteX1" fmla="*/ 81995 w 98498"/>
                <a:gd name="connsiteY1" fmla="*/ 765 h 956824"/>
                <a:gd name="connsiteX2" fmla="*/ 97714 w 98498"/>
                <a:gd name="connsiteY2" fmla="*/ 950799 h 956824"/>
                <a:gd name="connsiteX3" fmla="*/ 16634 w 98498"/>
                <a:gd name="connsiteY3" fmla="*/ 955130 h 956824"/>
                <a:gd name="connsiteX4" fmla="*/ 0 w 98498"/>
                <a:gd name="connsiteY4" fmla="*/ 0 h 956824"/>
                <a:gd name="connsiteX0" fmla="*/ 0 w 98498"/>
                <a:gd name="connsiteY0" fmla="*/ 0 h 964830"/>
                <a:gd name="connsiteX1" fmla="*/ 81995 w 98498"/>
                <a:gd name="connsiteY1" fmla="*/ 765 h 964830"/>
                <a:gd name="connsiteX2" fmla="*/ 97714 w 98498"/>
                <a:gd name="connsiteY2" fmla="*/ 950799 h 964830"/>
                <a:gd name="connsiteX3" fmla="*/ 11955 w 98498"/>
                <a:gd name="connsiteY3" fmla="*/ 964048 h 964830"/>
                <a:gd name="connsiteX4" fmla="*/ 0 w 98498"/>
                <a:gd name="connsiteY4" fmla="*/ 0 h 964830"/>
                <a:gd name="connsiteX0" fmla="*/ 0 w 94088"/>
                <a:gd name="connsiteY0" fmla="*/ 0 h 965370"/>
                <a:gd name="connsiteX1" fmla="*/ 81995 w 94088"/>
                <a:gd name="connsiteY1" fmla="*/ 765 h 965370"/>
                <a:gd name="connsiteX2" fmla="*/ 93036 w 94088"/>
                <a:gd name="connsiteY2" fmla="*/ 957487 h 965370"/>
                <a:gd name="connsiteX3" fmla="*/ 11955 w 94088"/>
                <a:gd name="connsiteY3" fmla="*/ 964048 h 965370"/>
                <a:gd name="connsiteX4" fmla="*/ 0 w 94088"/>
                <a:gd name="connsiteY4" fmla="*/ 0 h 965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088" h="965370">
                  <a:moveTo>
                    <a:pt x="0" y="0"/>
                  </a:moveTo>
                  <a:lnTo>
                    <a:pt x="81995" y="765"/>
                  </a:lnTo>
                  <a:cubicBezTo>
                    <a:pt x="87235" y="317443"/>
                    <a:pt x="97374" y="834651"/>
                    <a:pt x="93036" y="957487"/>
                  </a:cubicBezTo>
                  <a:cubicBezTo>
                    <a:pt x="67166" y="961908"/>
                    <a:pt x="16627" y="968116"/>
                    <a:pt x="11955" y="9640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63">
              <a:extLst>
                <a:ext uri="{FF2B5EF4-FFF2-40B4-BE49-F238E27FC236}">
                  <a16:creationId xmlns:a16="http://schemas.microsoft.com/office/drawing/2014/main" id="{473955AC-72F3-3DF9-CEC9-11620CE27313}"/>
                </a:ext>
              </a:extLst>
            </p:cNvPr>
            <p:cNvSpPr/>
            <p:nvPr/>
          </p:nvSpPr>
          <p:spPr>
            <a:xfrm rot="10800000">
              <a:off x="3383077" y="5473785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 64">
              <a:extLst>
                <a:ext uri="{FF2B5EF4-FFF2-40B4-BE49-F238E27FC236}">
                  <a16:creationId xmlns:a16="http://schemas.microsoft.com/office/drawing/2014/main" id="{14D33B1D-5A40-8833-531E-CDBA0056BDDE}"/>
                </a:ext>
              </a:extLst>
            </p:cNvPr>
            <p:cNvSpPr/>
            <p:nvPr/>
          </p:nvSpPr>
          <p:spPr>
            <a:xfrm rot="10800000">
              <a:off x="3052747" y="5488073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 65">
              <a:extLst>
                <a:ext uri="{FF2B5EF4-FFF2-40B4-BE49-F238E27FC236}">
                  <a16:creationId xmlns:a16="http://schemas.microsoft.com/office/drawing/2014/main" id="{38ADAEE7-44CC-F3B0-BABD-B3DB103E7EBD}"/>
                </a:ext>
              </a:extLst>
            </p:cNvPr>
            <p:cNvSpPr/>
            <p:nvPr/>
          </p:nvSpPr>
          <p:spPr>
            <a:xfrm rot="10800000">
              <a:off x="4121202" y="5461020"/>
              <a:ext cx="312630" cy="1019587"/>
            </a:xfrm>
            <a:custGeom>
              <a:avLst/>
              <a:gdLst>
                <a:gd name="connsiteX0" fmla="*/ 0 w 85905"/>
                <a:gd name="connsiteY0" fmla="*/ 3912 h 933785"/>
                <a:gd name="connsiteX1" fmla="*/ 70262 w 85905"/>
                <a:gd name="connsiteY1" fmla="*/ 0 h 933785"/>
                <a:gd name="connsiteX2" fmla="*/ 85905 w 85905"/>
                <a:gd name="connsiteY2" fmla="*/ 929873 h 933785"/>
                <a:gd name="connsiteX3" fmla="*/ 13666 w 85905"/>
                <a:gd name="connsiteY3" fmla="*/ 933786 h 933785"/>
                <a:gd name="connsiteX4" fmla="*/ 0 w 85905"/>
                <a:gd name="connsiteY4" fmla="*/ 3912 h 933785"/>
                <a:gd name="connsiteX0" fmla="*/ 0 w 85905"/>
                <a:gd name="connsiteY0" fmla="*/ 1692 h 931566"/>
                <a:gd name="connsiteX1" fmla="*/ 77793 w 85905"/>
                <a:gd name="connsiteY1" fmla="*/ 0 h 931566"/>
                <a:gd name="connsiteX2" fmla="*/ 85905 w 85905"/>
                <a:gd name="connsiteY2" fmla="*/ 927653 h 931566"/>
                <a:gd name="connsiteX3" fmla="*/ 13666 w 85905"/>
                <a:gd name="connsiteY3" fmla="*/ 931566 h 931566"/>
                <a:gd name="connsiteX4" fmla="*/ 0 w 85905"/>
                <a:gd name="connsiteY4" fmla="*/ 1692 h 931566"/>
                <a:gd name="connsiteX0" fmla="*/ 0 w 85905"/>
                <a:gd name="connsiteY0" fmla="*/ 6083 h 935957"/>
                <a:gd name="connsiteX1" fmla="*/ 77793 w 85905"/>
                <a:gd name="connsiteY1" fmla="*/ 4391 h 935957"/>
                <a:gd name="connsiteX2" fmla="*/ 85905 w 85905"/>
                <a:gd name="connsiteY2" fmla="*/ 932044 h 935957"/>
                <a:gd name="connsiteX3" fmla="*/ 13666 w 85905"/>
                <a:gd name="connsiteY3" fmla="*/ 935957 h 935957"/>
                <a:gd name="connsiteX4" fmla="*/ 0 w 85905"/>
                <a:gd name="connsiteY4" fmla="*/ 6083 h 935957"/>
                <a:gd name="connsiteX0" fmla="*/ 3895 w 89800"/>
                <a:gd name="connsiteY0" fmla="*/ 6083 h 935957"/>
                <a:gd name="connsiteX1" fmla="*/ 81688 w 89800"/>
                <a:gd name="connsiteY1" fmla="*/ 4391 h 935957"/>
                <a:gd name="connsiteX2" fmla="*/ 89800 w 89800"/>
                <a:gd name="connsiteY2" fmla="*/ 932044 h 935957"/>
                <a:gd name="connsiteX3" fmla="*/ 17561 w 89800"/>
                <a:gd name="connsiteY3" fmla="*/ 935957 h 935957"/>
                <a:gd name="connsiteX4" fmla="*/ 0 w 89800"/>
                <a:gd name="connsiteY4" fmla="*/ 80790 h 935957"/>
                <a:gd name="connsiteX5" fmla="*/ 3895 w 89800"/>
                <a:gd name="connsiteY5" fmla="*/ 6083 h 935957"/>
                <a:gd name="connsiteX0" fmla="*/ 3896 w 89800"/>
                <a:gd name="connsiteY0" fmla="*/ 53 h 945470"/>
                <a:gd name="connsiteX1" fmla="*/ 81688 w 89800"/>
                <a:gd name="connsiteY1" fmla="*/ 13904 h 945470"/>
                <a:gd name="connsiteX2" fmla="*/ 89800 w 89800"/>
                <a:gd name="connsiteY2" fmla="*/ 941557 h 945470"/>
                <a:gd name="connsiteX3" fmla="*/ 17561 w 89800"/>
                <a:gd name="connsiteY3" fmla="*/ 945470 h 945470"/>
                <a:gd name="connsiteX4" fmla="*/ 0 w 89800"/>
                <a:gd name="connsiteY4" fmla="*/ 90303 h 945470"/>
                <a:gd name="connsiteX5" fmla="*/ 3896 w 89800"/>
                <a:gd name="connsiteY5" fmla="*/ 53 h 945470"/>
                <a:gd name="connsiteX0" fmla="*/ 3902 w 89806"/>
                <a:gd name="connsiteY0" fmla="*/ 53 h 945470"/>
                <a:gd name="connsiteX1" fmla="*/ 81694 w 89806"/>
                <a:gd name="connsiteY1" fmla="*/ 13904 h 945470"/>
                <a:gd name="connsiteX2" fmla="*/ 89806 w 89806"/>
                <a:gd name="connsiteY2" fmla="*/ 941557 h 945470"/>
                <a:gd name="connsiteX3" fmla="*/ 17567 w 89806"/>
                <a:gd name="connsiteY3" fmla="*/ 945470 h 945470"/>
                <a:gd name="connsiteX4" fmla="*/ 6 w 89806"/>
                <a:gd name="connsiteY4" fmla="*/ 90303 h 945470"/>
                <a:gd name="connsiteX5" fmla="*/ 3902 w 89806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50704"/>
                <a:gd name="connsiteX1" fmla="*/ 81694 w 91298"/>
                <a:gd name="connsiteY1" fmla="*/ 13904 h 950704"/>
                <a:gd name="connsiteX2" fmla="*/ 89806 w 91298"/>
                <a:gd name="connsiteY2" fmla="*/ 941557 h 950704"/>
                <a:gd name="connsiteX3" fmla="*/ 17567 w 91298"/>
                <a:gd name="connsiteY3" fmla="*/ 945470 h 950704"/>
                <a:gd name="connsiteX4" fmla="*/ 6 w 91298"/>
                <a:gd name="connsiteY4" fmla="*/ 90303 h 950704"/>
                <a:gd name="connsiteX5" fmla="*/ 3902 w 91298"/>
                <a:gd name="connsiteY5" fmla="*/ 53 h 950704"/>
                <a:gd name="connsiteX0" fmla="*/ 3902 w 91298"/>
                <a:gd name="connsiteY0" fmla="*/ 53 h 958969"/>
                <a:gd name="connsiteX1" fmla="*/ 81694 w 91298"/>
                <a:gd name="connsiteY1" fmla="*/ 13904 h 958969"/>
                <a:gd name="connsiteX2" fmla="*/ 89806 w 91298"/>
                <a:gd name="connsiteY2" fmla="*/ 941557 h 958969"/>
                <a:gd name="connsiteX3" fmla="*/ 17567 w 91298"/>
                <a:gd name="connsiteY3" fmla="*/ 945470 h 958969"/>
                <a:gd name="connsiteX4" fmla="*/ 6 w 91298"/>
                <a:gd name="connsiteY4" fmla="*/ 90303 h 958969"/>
                <a:gd name="connsiteX5" fmla="*/ 3902 w 91298"/>
                <a:gd name="connsiteY5" fmla="*/ 53 h 958969"/>
                <a:gd name="connsiteX0" fmla="*/ 3902 w 91298"/>
                <a:gd name="connsiteY0" fmla="*/ 53 h 976273"/>
                <a:gd name="connsiteX1" fmla="*/ 81694 w 91298"/>
                <a:gd name="connsiteY1" fmla="*/ 13904 h 976273"/>
                <a:gd name="connsiteX2" fmla="*/ 89806 w 91298"/>
                <a:gd name="connsiteY2" fmla="*/ 941557 h 976273"/>
                <a:gd name="connsiteX3" fmla="*/ 17567 w 91298"/>
                <a:gd name="connsiteY3" fmla="*/ 945470 h 976273"/>
                <a:gd name="connsiteX4" fmla="*/ 15678 w 91298"/>
                <a:gd name="connsiteY4" fmla="*/ 899885 h 976273"/>
                <a:gd name="connsiteX5" fmla="*/ 6 w 91298"/>
                <a:gd name="connsiteY5" fmla="*/ 90303 h 976273"/>
                <a:gd name="connsiteX6" fmla="*/ 3902 w 91298"/>
                <a:gd name="connsiteY6" fmla="*/ 53 h 976273"/>
                <a:gd name="connsiteX0" fmla="*/ 3902 w 91298"/>
                <a:gd name="connsiteY0" fmla="*/ 53 h 977848"/>
                <a:gd name="connsiteX1" fmla="*/ 81694 w 91298"/>
                <a:gd name="connsiteY1" fmla="*/ 13904 h 977848"/>
                <a:gd name="connsiteX2" fmla="*/ 89806 w 91298"/>
                <a:gd name="connsiteY2" fmla="*/ 941557 h 977848"/>
                <a:gd name="connsiteX3" fmla="*/ 24531 w 91298"/>
                <a:gd name="connsiteY3" fmla="*/ 949577 h 977848"/>
                <a:gd name="connsiteX4" fmla="*/ 15678 w 91298"/>
                <a:gd name="connsiteY4" fmla="*/ 899885 h 977848"/>
                <a:gd name="connsiteX5" fmla="*/ 6 w 91298"/>
                <a:gd name="connsiteY5" fmla="*/ 90303 h 977848"/>
                <a:gd name="connsiteX6" fmla="*/ 3902 w 91298"/>
                <a:gd name="connsiteY6" fmla="*/ 53 h 977848"/>
                <a:gd name="connsiteX0" fmla="*/ 3902 w 91298"/>
                <a:gd name="connsiteY0" fmla="*/ 53 h 961495"/>
                <a:gd name="connsiteX1" fmla="*/ 81694 w 91298"/>
                <a:gd name="connsiteY1" fmla="*/ 13904 h 961495"/>
                <a:gd name="connsiteX2" fmla="*/ 89806 w 91298"/>
                <a:gd name="connsiteY2" fmla="*/ 941557 h 961495"/>
                <a:gd name="connsiteX3" fmla="*/ 24531 w 91298"/>
                <a:gd name="connsiteY3" fmla="*/ 949577 h 961495"/>
                <a:gd name="connsiteX4" fmla="*/ 15678 w 91298"/>
                <a:gd name="connsiteY4" fmla="*/ 899885 h 961495"/>
                <a:gd name="connsiteX5" fmla="*/ 6 w 91298"/>
                <a:gd name="connsiteY5" fmla="*/ 90303 h 961495"/>
                <a:gd name="connsiteX6" fmla="*/ 3902 w 91298"/>
                <a:gd name="connsiteY6" fmla="*/ 53 h 961495"/>
                <a:gd name="connsiteX0" fmla="*/ 7646 w 91292"/>
                <a:gd name="connsiteY0" fmla="*/ 53 h 961495"/>
                <a:gd name="connsiteX1" fmla="*/ 81688 w 91292"/>
                <a:gd name="connsiteY1" fmla="*/ 13904 h 961495"/>
                <a:gd name="connsiteX2" fmla="*/ 89800 w 91292"/>
                <a:gd name="connsiteY2" fmla="*/ 941557 h 961495"/>
                <a:gd name="connsiteX3" fmla="*/ 24525 w 91292"/>
                <a:gd name="connsiteY3" fmla="*/ 949577 h 961495"/>
                <a:gd name="connsiteX4" fmla="*/ 15672 w 91292"/>
                <a:gd name="connsiteY4" fmla="*/ 899885 h 961495"/>
                <a:gd name="connsiteX5" fmla="*/ 0 w 91292"/>
                <a:gd name="connsiteY5" fmla="*/ 90303 h 961495"/>
                <a:gd name="connsiteX6" fmla="*/ 7646 w 91292"/>
                <a:gd name="connsiteY6" fmla="*/ 53 h 961495"/>
                <a:gd name="connsiteX0" fmla="*/ 3903 w 87549"/>
                <a:gd name="connsiteY0" fmla="*/ 53 h 961495"/>
                <a:gd name="connsiteX1" fmla="*/ 77945 w 87549"/>
                <a:gd name="connsiteY1" fmla="*/ 13904 h 961495"/>
                <a:gd name="connsiteX2" fmla="*/ 86057 w 87549"/>
                <a:gd name="connsiteY2" fmla="*/ 941557 h 961495"/>
                <a:gd name="connsiteX3" fmla="*/ 20782 w 87549"/>
                <a:gd name="connsiteY3" fmla="*/ 949577 h 961495"/>
                <a:gd name="connsiteX4" fmla="*/ 11929 w 87549"/>
                <a:gd name="connsiteY4" fmla="*/ 899885 h 961495"/>
                <a:gd name="connsiteX5" fmla="*/ 7 w 87549"/>
                <a:gd name="connsiteY5" fmla="*/ 153958 h 961495"/>
                <a:gd name="connsiteX6" fmla="*/ 3903 w 87549"/>
                <a:gd name="connsiteY6" fmla="*/ 53 h 961495"/>
                <a:gd name="connsiteX0" fmla="*/ 3903 w 87549"/>
                <a:gd name="connsiteY0" fmla="*/ 53 h 953349"/>
                <a:gd name="connsiteX1" fmla="*/ 77945 w 87549"/>
                <a:gd name="connsiteY1" fmla="*/ 13904 h 953349"/>
                <a:gd name="connsiteX2" fmla="*/ 86057 w 87549"/>
                <a:gd name="connsiteY2" fmla="*/ 941557 h 953349"/>
                <a:gd name="connsiteX3" fmla="*/ 20782 w 87549"/>
                <a:gd name="connsiteY3" fmla="*/ 949577 h 953349"/>
                <a:gd name="connsiteX4" fmla="*/ 11929 w 87549"/>
                <a:gd name="connsiteY4" fmla="*/ 899885 h 953349"/>
                <a:gd name="connsiteX5" fmla="*/ 7 w 87549"/>
                <a:gd name="connsiteY5" fmla="*/ 153958 h 953349"/>
                <a:gd name="connsiteX6" fmla="*/ 3903 w 87549"/>
                <a:gd name="connsiteY6" fmla="*/ 53 h 953349"/>
                <a:gd name="connsiteX0" fmla="*/ 3903 w 87549"/>
                <a:gd name="connsiteY0" fmla="*/ 930 h 954226"/>
                <a:gd name="connsiteX1" fmla="*/ 77945 w 87549"/>
                <a:gd name="connsiteY1" fmla="*/ 7608 h 954226"/>
                <a:gd name="connsiteX2" fmla="*/ 86057 w 87549"/>
                <a:gd name="connsiteY2" fmla="*/ 942434 h 954226"/>
                <a:gd name="connsiteX3" fmla="*/ 20782 w 87549"/>
                <a:gd name="connsiteY3" fmla="*/ 950454 h 954226"/>
                <a:gd name="connsiteX4" fmla="*/ 11929 w 87549"/>
                <a:gd name="connsiteY4" fmla="*/ 900762 h 954226"/>
                <a:gd name="connsiteX5" fmla="*/ 7 w 87549"/>
                <a:gd name="connsiteY5" fmla="*/ 154835 h 954226"/>
                <a:gd name="connsiteX6" fmla="*/ 3903 w 87549"/>
                <a:gd name="connsiteY6" fmla="*/ 930 h 954226"/>
                <a:gd name="connsiteX0" fmla="*/ 3093 w 86739"/>
                <a:gd name="connsiteY0" fmla="*/ 930 h 954226"/>
                <a:gd name="connsiteX1" fmla="*/ 77135 w 86739"/>
                <a:gd name="connsiteY1" fmla="*/ 7608 h 954226"/>
                <a:gd name="connsiteX2" fmla="*/ 85247 w 86739"/>
                <a:gd name="connsiteY2" fmla="*/ 942434 h 954226"/>
                <a:gd name="connsiteX3" fmla="*/ 19972 w 86739"/>
                <a:gd name="connsiteY3" fmla="*/ 950454 h 954226"/>
                <a:gd name="connsiteX4" fmla="*/ 11119 w 86739"/>
                <a:gd name="connsiteY4" fmla="*/ 900762 h 954226"/>
                <a:gd name="connsiteX5" fmla="*/ 1283 w 86739"/>
                <a:gd name="connsiteY5" fmla="*/ 97452 h 954226"/>
                <a:gd name="connsiteX6" fmla="*/ 3093 w 86739"/>
                <a:gd name="connsiteY6" fmla="*/ 930 h 954226"/>
                <a:gd name="connsiteX0" fmla="*/ 3093 w 86642"/>
                <a:gd name="connsiteY0" fmla="*/ 2914 h 956210"/>
                <a:gd name="connsiteX1" fmla="*/ 76098 w 86642"/>
                <a:gd name="connsiteY1" fmla="*/ 5702 h 956210"/>
                <a:gd name="connsiteX2" fmla="*/ 85247 w 86642"/>
                <a:gd name="connsiteY2" fmla="*/ 944418 h 956210"/>
                <a:gd name="connsiteX3" fmla="*/ 19972 w 86642"/>
                <a:gd name="connsiteY3" fmla="*/ 952438 h 956210"/>
                <a:gd name="connsiteX4" fmla="*/ 11119 w 86642"/>
                <a:gd name="connsiteY4" fmla="*/ 902746 h 956210"/>
                <a:gd name="connsiteX5" fmla="*/ 1283 w 86642"/>
                <a:gd name="connsiteY5" fmla="*/ 99436 h 956210"/>
                <a:gd name="connsiteX6" fmla="*/ 3093 w 86642"/>
                <a:gd name="connsiteY6" fmla="*/ 2914 h 956210"/>
                <a:gd name="connsiteX0" fmla="*/ 3093 w 86642"/>
                <a:gd name="connsiteY0" fmla="*/ 103 h 953399"/>
                <a:gd name="connsiteX1" fmla="*/ 76098 w 86642"/>
                <a:gd name="connsiteY1" fmla="*/ 2891 h 953399"/>
                <a:gd name="connsiteX2" fmla="*/ 85247 w 86642"/>
                <a:gd name="connsiteY2" fmla="*/ 941607 h 953399"/>
                <a:gd name="connsiteX3" fmla="*/ 19972 w 86642"/>
                <a:gd name="connsiteY3" fmla="*/ 949627 h 953399"/>
                <a:gd name="connsiteX4" fmla="*/ 11119 w 86642"/>
                <a:gd name="connsiteY4" fmla="*/ 899935 h 953399"/>
                <a:gd name="connsiteX5" fmla="*/ 1283 w 86642"/>
                <a:gd name="connsiteY5" fmla="*/ 96625 h 953399"/>
                <a:gd name="connsiteX6" fmla="*/ 3093 w 86642"/>
                <a:gd name="connsiteY6" fmla="*/ 103 h 953399"/>
                <a:gd name="connsiteX0" fmla="*/ 1810 w 85359"/>
                <a:gd name="connsiteY0" fmla="*/ 103 h 953399"/>
                <a:gd name="connsiteX1" fmla="*/ 74815 w 85359"/>
                <a:gd name="connsiteY1" fmla="*/ 2891 h 953399"/>
                <a:gd name="connsiteX2" fmla="*/ 83964 w 85359"/>
                <a:gd name="connsiteY2" fmla="*/ 941607 h 953399"/>
                <a:gd name="connsiteX3" fmla="*/ 18689 w 85359"/>
                <a:gd name="connsiteY3" fmla="*/ 949627 h 953399"/>
                <a:gd name="connsiteX4" fmla="*/ 9836 w 85359"/>
                <a:gd name="connsiteY4" fmla="*/ 899935 h 953399"/>
                <a:gd name="connsiteX5" fmla="*/ 0 w 85359"/>
                <a:gd name="connsiteY5" fmla="*/ 96625 h 953399"/>
                <a:gd name="connsiteX6" fmla="*/ 1810 w 85359"/>
                <a:gd name="connsiteY6" fmla="*/ 103 h 953399"/>
                <a:gd name="connsiteX0" fmla="*/ 1810 w 85359"/>
                <a:gd name="connsiteY0" fmla="*/ 103 h 958788"/>
                <a:gd name="connsiteX1" fmla="*/ 74815 w 85359"/>
                <a:gd name="connsiteY1" fmla="*/ 2891 h 958788"/>
                <a:gd name="connsiteX2" fmla="*/ 83964 w 85359"/>
                <a:gd name="connsiteY2" fmla="*/ 941607 h 958788"/>
                <a:gd name="connsiteX3" fmla="*/ 18689 w 85359"/>
                <a:gd name="connsiteY3" fmla="*/ 949627 h 958788"/>
                <a:gd name="connsiteX4" fmla="*/ 9836 w 85359"/>
                <a:gd name="connsiteY4" fmla="*/ 932348 h 958788"/>
                <a:gd name="connsiteX5" fmla="*/ 0 w 85359"/>
                <a:gd name="connsiteY5" fmla="*/ 96625 h 958788"/>
                <a:gd name="connsiteX6" fmla="*/ 1810 w 85359"/>
                <a:gd name="connsiteY6" fmla="*/ 103 h 958788"/>
                <a:gd name="connsiteX0" fmla="*/ 1810 w 85359"/>
                <a:gd name="connsiteY0" fmla="*/ 103 h 961418"/>
                <a:gd name="connsiteX1" fmla="*/ 74815 w 85359"/>
                <a:gd name="connsiteY1" fmla="*/ 2891 h 961418"/>
                <a:gd name="connsiteX2" fmla="*/ 83964 w 85359"/>
                <a:gd name="connsiteY2" fmla="*/ 941607 h 961418"/>
                <a:gd name="connsiteX3" fmla="*/ 19208 w 85359"/>
                <a:gd name="connsiteY3" fmla="*/ 956110 h 961418"/>
                <a:gd name="connsiteX4" fmla="*/ 9836 w 85359"/>
                <a:gd name="connsiteY4" fmla="*/ 932348 h 961418"/>
                <a:gd name="connsiteX5" fmla="*/ 0 w 85359"/>
                <a:gd name="connsiteY5" fmla="*/ 96625 h 961418"/>
                <a:gd name="connsiteX6" fmla="*/ 1810 w 85359"/>
                <a:gd name="connsiteY6" fmla="*/ 103 h 961418"/>
                <a:gd name="connsiteX0" fmla="*/ 1810 w 85359"/>
                <a:gd name="connsiteY0" fmla="*/ 103 h 966869"/>
                <a:gd name="connsiteX1" fmla="*/ 74815 w 85359"/>
                <a:gd name="connsiteY1" fmla="*/ 2891 h 966869"/>
                <a:gd name="connsiteX2" fmla="*/ 83964 w 85359"/>
                <a:gd name="connsiteY2" fmla="*/ 958462 h 966869"/>
                <a:gd name="connsiteX3" fmla="*/ 19208 w 85359"/>
                <a:gd name="connsiteY3" fmla="*/ 956110 h 966869"/>
                <a:gd name="connsiteX4" fmla="*/ 9836 w 85359"/>
                <a:gd name="connsiteY4" fmla="*/ 932348 h 966869"/>
                <a:gd name="connsiteX5" fmla="*/ 0 w 85359"/>
                <a:gd name="connsiteY5" fmla="*/ 96625 h 966869"/>
                <a:gd name="connsiteX6" fmla="*/ 1810 w 85359"/>
                <a:gd name="connsiteY6" fmla="*/ 103 h 96686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561 w 86183"/>
                <a:gd name="connsiteY0" fmla="*/ 2770 h 961384"/>
                <a:gd name="connsiteX1" fmla="*/ 75639 w 86183"/>
                <a:gd name="connsiteY1" fmla="*/ 372 h 961384"/>
                <a:gd name="connsiteX2" fmla="*/ 84788 w 86183"/>
                <a:gd name="connsiteY2" fmla="*/ 955943 h 961384"/>
                <a:gd name="connsiteX3" fmla="*/ 16403 w 86183"/>
                <a:gd name="connsiteY3" fmla="*/ 960073 h 961384"/>
                <a:gd name="connsiteX4" fmla="*/ 10660 w 86183"/>
                <a:gd name="connsiteY4" fmla="*/ 929829 h 961384"/>
                <a:gd name="connsiteX5" fmla="*/ 824 w 86183"/>
                <a:gd name="connsiteY5" fmla="*/ 94106 h 961384"/>
                <a:gd name="connsiteX6" fmla="*/ 561 w 86183"/>
                <a:gd name="connsiteY6" fmla="*/ 2770 h 961384"/>
                <a:gd name="connsiteX0" fmla="*/ 561 w 85232"/>
                <a:gd name="connsiteY0" fmla="*/ 2770 h 961384"/>
                <a:gd name="connsiteX1" fmla="*/ 75639 w 85232"/>
                <a:gd name="connsiteY1" fmla="*/ 372 h 961384"/>
                <a:gd name="connsiteX2" fmla="*/ 84788 w 85232"/>
                <a:gd name="connsiteY2" fmla="*/ 955943 h 961384"/>
                <a:gd name="connsiteX3" fmla="*/ 16403 w 85232"/>
                <a:gd name="connsiteY3" fmla="*/ 960073 h 961384"/>
                <a:gd name="connsiteX4" fmla="*/ 10660 w 85232"/>
                <a:gd name="connsiteY4" fmla="*/ 929829 h 961384"/>
                <a:gd name="connsiteX5" fmla="*/ 824 w 85232"/>
                <a:gd name="connsiteY5" fmla="*/ 94106 h 961384"/>
                <a:gd name="connsiteX6" fmla="*/ 561 w 85232"/>
                <a:gd name="connsiteY6" fmla="*/ 2770 h 96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232" h="961384">
                  <a:moveTo>
                    <a:pt x="561" y="2770"/>
                  </a:moveTo>
                  <a:cubicBezTo>
                    <a:pt x="26492" y="2206"/>
                    <a:pt x="51568" y="-1091"/>
                    <a:pt x="75639" y="372"/>
                  </a:cubicBezTo>
                  <a:cubicBezTo>
                    <a:pt x="78343" y="309590"/>
                    <a:pt x="87317" y="869195"/>
                    <a:pt x="84788" y="955943"/>
                  </a:cubicBezTo>
                  <a:cubicBezTo>
                    <a:pt x="82114" y="964107"/>
                    <a:pt x="30753" y="960890"/>
                    <a:pt x="16403" y="960073"/>
                  </a:cubicBezTo>
                  <a:cubicBezTo>
                    <a:pt x="8713" y="963303"/>
                    <a:pt x="10374" y="954023"/>
                    <a:pt x="10660" y="929829"/>
                  </a:cubicBezTo>
                  <a:cubicBezTo>
                    <a:pt x="7733" y="787301"/>
                    <a:pt x="2787" y="246474"/>
                    <a:pt x="824" y="94106"/>
                  </a:cubicBezTo>
                  <a:cubicBezTo>
                    <a:pt x="2123" y="64023"/>
                    <a:pt x="-1285" y="25819"/>
                    <a:pt x="561" y="277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74ABC841-6F0B-D2E3-1294-30C5947F6793}"/>
                </a:ext>
              </a:extLst>
            </p:cNvPr>
            <p:cNvSpPr/>
            <p:nvPr/>
          </p:nvSpPr>
          <p:spPr>
            <a:xfrm rot="10800000">
              <a:off x="2675095" y="5481209"/>
              <a:ext cx="291714" cy="999904"/>
            </a:xfrm>
            <a:custGeom>
              <a:avLst/>
              <a:gdLst>
                <a:gd name="connsiteX0" fmla="*/ 0 w 95749"/>
                <a:gd name="connsiteY0" fmla="*/ 2114 h 950020"/>
                <a:gd name="connsiteX1" fmla="*/ 76151 w 95749"/>
                <a:gd name="connsiteY1" fmla="*/ 0 h 950020"/>
                <a:gd name="connsiteX2" fmla="*/ 95750 w 95749"/>
                <a:gd name="connsiteY2" fmla="*/ 948087 h 950020"/>
                <a:gd name="connsiteX3" fmla="*/ 13755 w 95749"/>
                <a:gd name="connsiteY3" fmla="*/ 950021 h 950020"/>
                <a:gd name="connsiteX4" fmla="*/ 0 w 95749"/>
                <a:gd name="connsiteY4" fmla="*/ 2114 h 950020"/>
                <a:gd name="connsiteX0" fmla="*/ 0 w 79530"/>
                <a:gd name="connsiteY0" fmla="*/ 2114 h 950021"/>
                <a:gd name="connsiteX1" fmla="*/ 76151 w 79530"/>
                <a:gd name="connsiteY1" fmla="*/ 0 h 950021"/>
                <a:gd name="connsiteX2" fmla="*/ 79530 w 79530"/>
                <a:gd name="connsiteY2" fmla="*/ 939205 h 950021"/>
                <a:gd name="connsiteX3" fmla="*/ 13755 w 79530"/>
                <a:gd name="connsiteY3" fmla="*/ 950021 h 950021"/>
                <a:gd name="connsiteX4" fmla="*/ 0 w 79530"/>
                <a:gd name="connsiteY4" fmla="*/ 2114 h 950021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4463 h 939205"/>
                <a:gd name="connsiteX4" fmla="*/ 0 w 79530"/>
                <a:gd name="connsiteY4" fmla="*/ 2114 h 939205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8352 h 939205"/>
                <a:gd name="connsiteX4" fmla="*/ 0 w 79530"/>
                <a:gd name="connsiteY4" fmla="*/ 2114 h 939205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5714 w 79530"/>
                <a:gd name="connsiteY3" fmla="*/ 929827 h 939205"/>
                <a:gd name="connsiteX4" fmla="*/ 0 w 79530"/>
                <a:gd name="connsiteY4" fmla="*/ 2114 h 93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530" h="939205">
                  <a:moveTo>
                    <a:pt x="0" y="2114"/>
                  </a:moveTo>
                  <a:lnTo>
                    <a:pt x="76151" y="0"/>
                  </a:lnTo>
                  <a:cubicBezTo>
                    <a:pt x="77277" y="313068"/>
                    <a:pt x="78404" y="626137"/>
                    <a:pt x="79530" y="939205"/>
                  </a:cubicBezTo>
                  <a:lnTo>
                    <a:pt x="5714" y="929827"/>
                  </a:lnTo>
                  <a:cubicBezTo>
                    <a:pt x="3809" y="620589"/>
                    <a:pt x="1905" y="311352"/>
                    <a:pt x="0" y="2114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67">
              <a:extLst>
                <a:ext uri="{FF2B5EF4-FFF2-40B4-BE49-F238E27FC236}">
                  <a16:creationId xmlns:a16="http://schemas.microsoft.com/office/drawing/2014/main" id="{C14D0FA8-150E-514B-D2B1-937DA0FB4020}"/>
                </a:ext>
              </a:extLst>
            </p:cNvPr>
            <p:cNvSpPr/>
            <p:nvPr/>
          </p:nvSpPr>
          <p:spPr>
            <a:xfrm rot="10800000">
              <a:off x="2320078" y="5474901"/>
              <a:ext cx="270472" cy="1008655"/>
            </a:xfrm>
            <a:custGeom>
              <a:avLst/>
              <a:gdLst>
                <a:gd name="connsiteX0" fmla="*/ 0 w 102178"/>
                <a:gd name="connsiteY0" fmla="*/ 630 h 957350"/>
                <a:gd name="connsiteX1" fmla="*/ 73229 w 102178"/>
                <a:gd name="connsiteY1" fmla="*/ 0 h 957350"/>
                <a:gd name="connsiteX2" fmla="*/ 102179 w 102178"/>
                <a:gd name="connsiteY2" fmla="*/ 957351 h 957350"/>
                <a:gd name="connsiteX3" fmla="*/ 8451 w 102178"/>
                <a:gd name="connsiteY3" fmla="*/ 953439 h 957350"/>
                <a:gd name="connsiteX4" fmla="*/ 0 w 102178"/>
                <a:gd name="connsiteY4" fmla="*/ 630 h 957350"/>
                <a:gd name="connsiteX0" fmla="*/ 0 w 102179"/>
                <a:gd name="connsiteY0" fmla="*/ 630 h 957351"/>
                <a:gd name="connsiteX1" fmla="*/ 82929 w 102179"/>
                <a:gd name="connsiteY1" fmla="*/ 0 h 957351"/>
                <a:gd name="connsiteX2" fmla="*/ 102179 w 102179"/>
                <a:gd name="connsiteY2" fmla="*/ 957351 h 957351"/>
                <a:gd name="connsiteX3" fmla="*/ 8451 w 102179"/>
                <a:gd name="connsiteY3" fmla="*/ 953439 h 957351"/>
                <a:gd name="connsiteX4" fmla="*/ 0 w 102179"/>
                <a:gd name="connsiteY4" fmla="*/ 630 h 957351"/>
                <a:gd name="connsiteX0" fmla="*/ 0 w 96360"/>
                <a:gd name="connsiteY0" fmla="*/ 630 h 957351"/>
                <a:gd name="connsiteX1" fmla="*/ 82929 w 96360"/>
                <a:gd name="connsiteY1" fmla="*/ 0 h 957351"/>
                <a:gd name="connsiteX2" fmla="*/ 96360 w 96360"/>
                <a:gd name="connsiteY2" fmla="*/ 957351 h 957351"/>
                <a:gd name="connsiteX3" fmla="*/ 8451 w 96360"/>
                <a:gd name="connsiteY3" fmla="*/ 953439 h 957351"/>
                <a:gd name="connsiteX4" fmla="*/ 0 w 96360"/>
                <a:gd name="connsiteY4" fmla="*/ 630 h 957351"/>
                <a:gd name="connsiteX0" fmla="*/ 2218 w 98578"/>
                <a:gd name="connsiteY0" fmla="*/ 630 h 957351"/>
                <a:gd name="connsiteX1" fmla="*/ 85147 w 98578"/>
                <a:gd name="connsiteY1" fmla="*/ 0 h 957351"/>
                <a:gd name="connsiteX2" fmla="*/ 98578 w 98578"/>
                <a:gd name="connsiteY2" fmla="*/ 957351 h 957351"/>
                <a:gd name="connsiteX3" fmla="*/ 0 w 98578"/>
                <a:gd name="connsiteY3" fmla="*/ 950478 h 957351"/>
                <a:gd name="connsiteX4" fmla="*/ 2218 w 98578"/>
                <a:gd name="connsiteY4" fmla="*/ 630 h 957351"/>
                <a:gd name="connsiteX0" fmla="*/ 2218 w 92600"/>
                <a:gd name="connsiteY0" fmla="*/ 630 h 951076"/>
                <a:gd name="connsiteX1" fmla="*/ 85147 w 92600"/>
                <a:gd name="connsiteY1" fmla="*/ 0 h 951076"/>
                <a:gd name="connsiteX2" fmla="*/ 92600 w 92600"/>
                <a:gd name="connsiteY2" fmla="*/ 949867 h 951076"/>
                <a:gd name="connsiteX3" fmla="*/ 0 w 92600"/>
                <a:gd name="connsiteY3" fmla="*/ 950478 h 951076"/>
                <a:gd name="connsiteX4" fmla="*/ 2218 w 92600"/>
                <a:gd name="connsiteY4" fmla="*/ 630 h 95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00" h="951076">
                  <a:moveTo>
                    <a:pt x="2218" y="630"/>
                  </a:moveTo>
                  <a:lnTo>
                    <a:pt x="85147" y="0"/>
                  </a:lnTo>
                  <a:cubicBezTo>
                    <a:pt x="87631" y="316622"/>
                    <a:pt x="90116" y="633245"/>
                    <a:pt x="92600" y="949867"/>
                  </a:cubicBezTo>
                  <a:cubicBezTo>
                    <a:pt x="59741" y="947576"/>
                    <a:pt x="32859" y="952769"/>
                    <a:pt x="0" y="950478"/>
                  </a:cubicBezTo>
                  <a:cubicBezTo>
                    <a:pt x="739" y="633862"/>
                    <a:pt x="1479" y="317246"/>
                    <a:pt x="2218" y="63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ECDC2F7-0D3C-7A57-6CC9-1B232D19DB39}"/>
                </a:ext>
              </a:extLst>
            </p:cNvPr>
            <p:cNvSpPr/>
            <p:nvPr/>
          </p:nvSpPr>
          <p:spPr>
            <a:xfrm rot="10800000">
              <a:off x="1989194" y="5473785"/>
              <a:ext cx="251808" cy="1005503"/>
            </a:xfrm>
            <a:custGeom>
              <a:avLst/>
              <a:gdLst>
                <a:gd name="connsiteX0" fmla="*/ 1 w 238261"/>
                <a:gd name="connsiteY0" fmla="*/ 1614026 h 1907742"/>
                <a:gd name="connsiteX1" fmla="*/ 8376 w 238261"/>
                <a:gd name="connsiteY1" fmla="*/ 477682 h 1907742"/>
                <a:gd name="connsiteX2" fmla="*/ 30323 w 238261"/>
                <a:gd name="connsiteY2" fmla="*/ 97 h 1907742"/>
                <a:gd name="connsiteX3" fmla="*/ 189843 w 238261"/>
                <a:gd name="connsiteY3" fmla="*/ 3712 h 1907742"/>
                <a:gd name="connsiteX4" fmla="*/ 238261 w 238261"/>
                <a:gd name="connsiteY4" fmla="*/ 5064 h 1907742"/>
                <a:gd name="connsiteX5" fmla="*/ 238261 w 238261"/>
                <a:gd name="connsiteY5" fmla="*/ 1900411 h 1907742"/>
                <a:gd name="connsiteX6" fmla="*/ 142402 w 238261"/>
                <a:gd name="connsiteY6" fmla="*/ 1905615 h 1907742"/>
                <a:gd name="connsiteX7" fmla="*/ 1989 w 238261"/>
                <a:gd name="connsiteY7" fmla="*/ 1894120 h 1907742"/>
                <a:gd name="connsiteX8" fmla="*/ 1 w 238261"/>
                <a:gd name="connsiteY8" fmla="*/ 1614026 h 1907742"/>
                <a:gd name="connsiteX0" fmla="*/ 1 w 238261"/>
                <a:gd name="connsiteY0" fmla="*/ 1611000 h 1904716"/>
                <a:gd name="connsiteX1" fmla="*/ 8376 w 238261"/>
                <a:gd name="connsiteY1" fmla="*/ 474656 h 1904716"/>
                <a:gd name="connsiteX2" fmla="*/ 17497 w 238261"/>
                <a:gd name="connsiteY2" fmla="*/ 77 h 1904716"/>
                <a:gd name="connsiteX3" fmla="*/ 189843 w 238261"/>
                <a:gd name="connsiteY3" fmla="*/ 686 h 1904716"/>
                <a:gd name="connsiteX4" fmla="*/ 238261 w 238261"/>
                <a:gd name="connsiteY4" fmla="*/ 2038 h 1904716"/>
                <a:gd name="connsiteX5" fmla="*/ 238261 w 238261"/>
                <a:gd name="connsiteY5" fmla="*/ 1897385 h 1904716"/>
                <a:gd name="connsiteX6" fmla="*/ 142402 w 238261"/>
                <a:gd name="connsiteY6" fmla="*/ 1902589 h 1904716"/>
                <a:gd name="connsiteX7" fmla="*/ 1989 w 238261"/>
                <a:gd name="connsiteY7" fmla="*/ 1891094 h 1904716"/>
                <a:gd name="connsiteX8" fmla="*/ 1 w 238261"/>
                <a:gd name="connsiteY8" fmla="*/ 1611000 h 1904716"/>
                <a:gd name="connsiteX0" fmla="*/ 1 w 238261"/>
                <a:gd name="connsiteY0" fmla="*/ 1611301 h 1905017"/>
                <a:gd name="connsiteX1" fmla="*/ 8376 w 238261"/>
                <a:gd name="connsiteY1" fmla="*/ 474957 h 1905017"/>
                <a:gd name="connsiteX2" fmla="*/ 17497 w 238261"/>
                <a:gd name="connsiteY2" fmla="*/ 378 h 1905017"/>
                <a:gd name="connsiteX3" fmla="*/ 189843 w 238261"/>
                <a:gd name="connsiteY3" fmla="*/ 987 h 1905017"/>
                <a:gd name="connsiteX4" fmla="*/ 238261 w 238261"/>
                <a:gd name="connsiteY4" fmla="*/ 2339 h 1905017"/>
                <a:gd name="connsiteX5" fmla="*/ 238261 w 238261"/>
                <a:gd name="connsiteY5" fmla="*/ 1897686 h 1905017"/>
                <a:gd name="connsiteX6" fmla="*/ 142402 w 238261"/>
                <a:gd name="connsiteY6" fmla="*/ 1902890 h 1905017"/>
                <a:gd name="connsiteX7" fmla="*/ 1989 w 238261"/>
                <a:gd name="connsiteY7" fmla="*/ 1891395 h 1905017"/>
                <a:gd name="connsiteX8" fmla="*/ 1 w 238261"/>
                <a:gd name="connsiteY8" fmla="*/ 1611301 h 190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61" h="1905017">
                  <a:moveTo>
                    <a:pt x="1" y="1611301"/>
                  </a:moveTo>
                  <a:cubicBezTo>
                    <a:pt x="-84" y="1252524"/>
                    <a:pt x="5460" y="743444"/>
                    <a:pt x="8376" y="474957"/>
                  </a:cubicBezTo>
                  <a:cubicBezTo>
                    <a:pt x="11292" y="206470"/>
                    <a:pt x="10354" y="-10318"/>
                    <a:pt x="17497" y="378"/>
                  </a:cubicBezTo>
                  <a:lnTo>
                    <a:pt x="189843" y="987"/>
                  </a:lnTo>
                  <a:lnTo>
                    <a:pt x="238261" y="2339"/>
                  </a:lnTo>
                  <a:lnTo>
                    <a:pt x="238261" y="1897686"/>
                  </a:lnTo>
                  <a:lnTo>
                    <a:pt x="142402" y="1902890"/>
                  </a:lnTo>
                  <a:cubicBezTo>
                    <a:pt x="58794" y="1906720"/>
                    <a:pt x="-6412" y="1906720"/>
                    <a:pt x="1989" y="1891395"/>
                  </a:cubicBezTo>
                  <a:cubicBezTo>
                    <a:pt x="613" y="1830259"/>
                    <a:pt x="29" y="1730893"/>
                    <a:pt x="1" y="1611301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EDE9FE41-5E4E-6FCF-2589-B0786A33BFD2}"/>
                </a:ext>
              </a:extLst>
            </p:cNvPr>
            <p:cNvSpPr/>
            <p:nvPr/>
          </p:nvSpPr>
          <p:spPr>
            <a:xfrm rot="10800000">
              <a:off x="6839125" y="5478940"/>
              <a:ext cx="281574" cy="995642"/>
            </a:xfrm>
            <a:custGeom>
              <a:avLst/>
              <a:gdLst>
                <a:gd name="connsiteX0" fmla="*/ 0 w 83972"/>
                <a:gd name="connsiteY0" fmla="*/ 0 h 977992"/>
                <a:gd name="connsiteX1" fmla="*/ 79522 w 83972"/>
                <a:gd name="connsiteY1" fmla="*/ 6071 h 977992"/>
                <a:gd name="connsiteX2" fmla="*/ 83973 w 83972"/>
                <a:gd name="connsiteY2" fmla="*/ 965041 h 977992"/>
                <a:gd name="connsiteX3" fmla="*/ 22791 w 83972"/>
                <a:gd name="connsiteY3" fmla="*/ 977993 h 977992"/>
                <a:gd name="connsiteX4" fmla="*/ 0 w 83972"/>
                <a:gd name="connsiteY4" fmla="*/ 0 h 977992"/>
                <a:gd name="connsiteX0" fmla="*/ 0 w 83973"/>
                <a:gd name="connsiteY0" fmla="*/ 15448 h 993441"/>
                <a:gd name="connsiteX1" fmla="*/ 80269 w 83973"/>
                <a:gd name="connsiteY1" fmla="*/ 0 h 993441"/>
                <a:gd name="connsiteX2" fmla="*/ 83973 w 83973"/>
                <a:gd name="connsiteY2" fmla="*/ 980489 h 993441"/>
                <a:gd name="connsiteX3" fmla="*/ 22791 w 83973"/>
                <a:gd name="connsiteY3" fmla="*/ 993441 h 993441"/>
                <a:gd name="connsiteX4" fmla="*/ 0 w 83973"/>
                <a:gd name="connsiteY4" fmla="*/ 15448 h 993441"/>
                <a:gd name="connsiteX0" fmla="*/ 0 w 86202"/>
                <a:gd name="connsiteY0" fmla="*/ 15448 h 993441"/>
                <a:gd name="connsiteX1" fmla="*/ 80269 w 86202"/>
                <a:gd name="connsiteY1" fmla="*/ 0 h 993441"/>
                <a:gd name="connsiteX2" fmla="*/ 83973 w 86202"/>
                <a:gd name="connsiteY2" fmla="*/ 980489 h 993441"/>
                <a:gd name="connsiteX3" fmla="*/ 22791 w 86202"/>
                <a:gd name="connsiteY3" fmla="*/ 993441 h 993441"/>
                <a:gd name="connsiteX4" fmla="*/ 0 w 86202"/>
                <a:gd name="connsiteY4" fmla="*/ 15448 h 99344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5088"/>
                <a:gd name="connsiteY0" fmla="*/ 8965 h 994301"/>
                <a:gd name="connsiteX1" fmla="*/ 79155 w 85088"/>
                <a:gd name="connsiteY1" fmla="*/ 0 h 994301"/>
                <a:gd name="connsiteX2" fmla="*/ 82859 w 85088"/>
                <a:gd name="connsiteY2" fmla="*/ 980489 h 994301"/>
                <a:gd name="connsiteX3" fmla="*/ 21677 w 85088"/>
                <a:gd name="connsiteY3" fmla="*/ 993441 h 994301"/>
                <a:gd name="connsiteX4" fmla="*/ 0 w 85088"/>
                <a:gd name="connsiteY4" fmla="*/ 8965 h 994301"/>
                <a:gd name="connsiteX0" fmla="*/ 0 w 85088"/>
                <a:gd name="connsiteY0" fmla="*/ 8965 h 984427"/>
                <a:gd name="connsiteX1" fmla="*/ 79155 w 85088"/>
                <a:gd name="connsiteY1" fmla="*/ 0 h 984427"/>
                <a:gd name="connsiteX2" fmla="*/ 82859 w 85088"/>
                <a:gd name="connsiteY2" fmla="*/ 980489 h 984427"/>
                <a:gd name="connsiteX3" fmla="*/ 21677 w 85088"/>
                <a:gd name="connsiteY3" fmla="*/ 981772 h 984427"/>
                <a:gd name="connsiteX4" fmla="*/ 0 w 85088"/>
                <a:gd name="connsiteY4" fmla="*/ 8965 h 984427"/>
                <a:gd name="connsiteX0" fmla="*/ 0 w 85088"/>
                <a:gd name="connsiteY0" fmla="*/ 8965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8965 h 985277"/>
                <a:gd name="connsiteX0" fmla="*/ 0 w 85088"/>
                <a:gd name="connsiteY0" fmla="*/ 2686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2686 h 985277"/>
                <a:gd name="connsiteX0" fmla="*/ 0 w 85088"/>
                <a:gd name="connsiteY0" fmla="*/ 720 h 983311"/>
                <a:gd name="connsiteX1" fmla="*/ 79155 w 85088"/>
                <a:gd name="connsiteY1" fmla="*/ 14779 h 983311"/>
                <a:gd name="connsiteX2" fmla="*/ 82859 w 85088"/>
                <a:gd name="connsiteY2" fmla="*/ 978523 h 983311"/>
                <a:gd name="connsiteX3" fmla="*/ 18333 w 85088"/>
                <a:gd name="connsiteY3" fmla="*/ 981102 h 983311"/>
                <a:gd name="connsiteX4" fmla="*/ 0 w 85088"/>
                <a:gd name="connsiteY4" fmla="*/ 720 h 983311"/>
                <a:gd name="connsiteX0" fmla="*/ 0 w 85088"/>
                <a:gd name="connsiteY0" fmla="*/ 1013 h 983604"/>
                <a:gd name="connsiteX1" fmla="*/ 79155 w 85088"/>
                <a:gd name="connsiteY1" fmla="*/ 15072 h 983604"/>
                <a:gd name="connsiteX2" fmla="*/ 82859 w 85088"/>
                <a:gd name="connsiteY2" fmla="*/ 978816 h 983604"/>
                <a:gd name="connsiteX3" fmla="*/ 18333 w 85088"/>
                <a:gd name="connsiteY3" fmla="*/ 981395 h 983604"/>
                <a:gd name="connsiteX4" fmla="*/ 0 w 85088"/>
                <a:gd name="connsiteY4" fmla="*/ 1013 h 983604"/>
                <a:gd name="connsiteX0" fmla="*/ 0 w 85088"/>
                <a:gd name="connsiteY0" fmla="*/ 1013 h 983604"/>
                <a:gd name="connsiteX1" fmla="*/ 79155 w 85088"/>
                <a:gd name="connsiteY1" fmla="*/ 15072 h 983604"/>
                <a:gd name="connsiteX2" fmla="*/ 82859 w 85088"/>
                <a:gd name="connsiteY2" fmla="*/ 978816 h 983604"/>
                <a:gd name="connsiteX3" fmla="*/ 14558 w 85088"/>
                <a:gd name="connsiteY3" fmla="*/ 981395 h 983604"/>
                <a:gd name="connsiteX4" fmla="*/ 0 w 85088"/>
                <a:gd name="connsiteY4" fmla="*/ 1013 h 983604"/>
                <a:gd name="connsiteX0" fmla="*/ 0 w 81943"/>
                <a:gd name="connsiteY0" fmla="*/ 1013 h 983604"/>
                <a:gd name="connsiteX1" fmla="*/ 76010 w 81943"/>
                <a:gd name="connsiteY1" fmla="*/ 15072 h 983604"/>
                <a:gd name="connsiteX2" fmla="*/ 79714 w 81943"/>
                <a:gd name="connsiteY2" fmla="*/ 978816 h 983604"/>
                <a:gd name="connsiteX3" fmla="*/ 11413 w 81943"/>
                <a:gd name="connsiteY3" fmla="*/ 981395 h 983604"/>
                <a:gd name="connsiteX4" fmla="*/ 0 w 81943"/>
                <a:gd name="connsiteY4" fmla="*/ 1013 h 983604"/>
                <a:gd name="connsiteX0" fmla="*/ 0 w 81943"/>
                <a:gd name="connsiteY0" fmla="*/ 1013 h 983604"/>
                <a:gd name="connsiteX1" fmla="*/ 76010 w 81943"/>
                <a:gd name="connsiteY1" fmla="*/ 15072 h 983604"/>
                <a:gd name="connsiteX2" fmla="*/ 79714 w 81943"/>
                <a:gd name="connsiteY2" fmla="*/ 978816 h 983604"/>
                <a:gd name="connsiteX3" fmla="*/ 11413 w 81943"/>
                <a:gd name="connsiteY3" fmla="*/ 981395 h 983604"/>
                <a:gd name="connsiteX4" fmla="*/ 0 w 81943"/>
                <a:gd name="connsiteY4" fmla="*/ 1013 h 983604"/>
                <a:gd name="connsiteX0" fmla="*/ 0 w 82526"/>
                <a:gd name="connsiteY0" fmla="*/ 1430 h 978205"/>
                <a:gd name="connsiteX1" fmla="*/ 76593 w 82526"/>
                <a:gd name="connsiteY1" fmla="*/ 9673 h 978205"/>
                <a:gd name="connsiteX2" fmla="*/ 80297 w 82526"/>
                <a:gd name="connsiteY2" fmla="*/ 973417 h 978205"/>
                <a:gd name="connsiteX3" fmla="*/ 11996 w 82526"/>
                <a:gd name="connsiteY3" fmla="*/ 975996 h 978205"/>
                <a:gd name="connsiteX4" fmla="*/ 0 w 82526"/>
                <a:gd name="connsiteY4" fmla="*/ 1430 h 978205"/>
                <a:gd name="connsiteX0" fmla="*/ 0 w 82526"/>
                <a:gd name="connsiteY0" fmla="*/ 0 h 976775"/>
                <a:gd name="connsiteX1" fmla="*/ 76593 w 82526"/>
                <a:gd name="connsiteY1" fmla="*/ 8243 h 976775"/>
                <a:gd name="connsiteX2" fmla="*/ 80297 w 82526"/>
                <a:gd name="connsiteY2" fmla="*/ 971987 h 976775"/>
                <a:gd name="connsiteX3" fmla="*/ 11996 w 82526"/>
                <a:gd name="connsiteY3" fmla="*/ 974566 h 976775"/>
                <a:gd name="connsiteX4" fmla="*/ 0 w 82526"/>
                <a:gd name="connsiteY4" fmla="*/ 0 h 976775"/>
                <a:gd name="connsiteX0" fmla="*/ 0 w 82526"/>
                <a:gd name="connsiteY0" fmla="*/ 0 h 970960"/>
                <a:gd name="connsiteX1" fmla="*/ 76593 w 82526"/>
                <a:gd name="connsiteY1" fmla="*/ 2428 h 970960"/>
                <a:gd name="connsiteX2" fmla="*/ 80297 w 82526"/>
                <a:gd name="connsiteY2" fmla="*/ 966172 h 970960"/>
                <a:gd name="connsiteX3" fmla="*/ 11996 w 82526"/>
                <a:gd name="connsiteY3" fmla="*/ 968751 h 970960"/>
                <a:gd name="connsiteX4" fmla="*/ 0 w 82526"/>
                <a:gd name="connsiteY4" fmla="*/ 0 h 97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526" h="970960">
                  <a:moveTo>
                    <a:pt x="0" y="0"/>
                  </a:moveTo>
                  <a:lnTo>
                    <a:pt x="76593" y="2428"/>
                  </a:lnTo>
                  <a:cubicBezTo>
                    <a:pt x="77828" y="329258"/>
                    <a:pt x="86536" y="937734"/>
                    <a:pt x="80297" y="966172"/>
                  </a:cubicBezTo>
                  <a:cubicBezTo>
                    <a:pt x="59903" y="970489"/>
                    <a:pt x="27906" y="973041"/>
                    <a:pt x="11996" y="968751"/>
                  </a:cubicBezTo>
                  <a:cubicBezTo>
                    <a:pt x="2904" y="743173"/>
                    <a:pt x="3193" y="2946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9F5EDD4F-77AA-9DC0-9BAE-D4039B290B80}"/>
                </a:ext>
              </a:extLst>
            </p:cNvPr>
            <p:cNvSpPr/>
            <p:nvPr/>
          </p:nvSpPr>
          <p:spPr>
            <a:xfrm rot="10800000">
              <a:off x="6108898" y="5450583"/>
              <a:ext cx="281299" cy="1017647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FCEA425A-E1CC-CDEA-14F5-CFBC079B232D}"/>
                </a:ext>
              </a:extLst>
            </p:cNvPr>
            <p:cNvSpPr/>
            <p:nvPr/>
          </p:nvSpPr>
          <p:spPr>
            <a:xfrm rot="10800000">
              <a:off x="5693176" y="5465834"/>
              <a:ext cx="295509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84916" y="809"/>
                  </a:lnTo>
                  <a:lnTo>
                    <a:pt x="94716" y="979117"/>
                  </a:lnTo>
                  <a:lnTo>
                    <a:pt x="0" y="982175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62">
              <a:extLst>
                <a:ext uri="{FF2B5EF4-FFF2-40B4-BE49-F238E27FC236}">
                  <a16:creationId xmlns:a16="http://schemas.microsoft.com/office/drawing/2014/main" id="{353E62E3-AF55-BED4-D135-0729B66D355D}"/>
                </a:ext>
              </a:extLst>
            </p:cNvPr>
            <p:cNvSpPr/>
            <p:nvPr/>
          </p:nvSpPr>
          <p:spPr>
            <a:xfrm rot="10800000">
              <a:off x="5311951" y="5443896"/>
              <a:ext cx="279322" cy="1028628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69909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45317"/>
                    <a:pt x="76061" y="967976"/>
                  </a:cubicBezTo>
                  <a:lnTo>
                    <a:pt x="11688" y="969909"/>
                  </a:lnTo>
                  <a:lnTo>
                    <a:pt x="0" y="5629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71">
              <a:extLst>
                <a:ext uri="{FF2B5EF4-FFF2-40B4-BE49-F238E27FC236}">
                  <a16:creationId xmlns:a16="http://schemas.microsoft.com/office/drawing/2014/main" id="{ACE0128A-FF29-3686-7BC1-1DC519ED0CDC}"/>
                </a:ext>
              </a:extLst>
            </p:cNvPr>
            <p:cNvSpPr/>
            <p:nvPr/>
          </p:nvSpPr>
          <p:spPr>
            <a:xfrm rot="10800000">
              <a:off x="4874983" y="5459365"/>
              <a:ext cx="293497" cy="1013822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652" h="955949">
                  <a:moveTo>
                    <a:pt x="0" y="3433"/>
                  </a:moveTo>
                  <a:cubicBezTo>
                    <a:pt x="39492" y="-3535"/>
                    <a:pt x="51268" y="2470"/>
                    <a:pt x="77551" y="1241"/>
                  </a:cubicBezTo>
                  <a:cubicBezTo>
                    <a:pt x="81485" y="320982"/>
                    <a:pt x="86718" y="627601"/>
                    <a:pt x="90652" y="947342"/>
                  </a:cubicBezTo>
                  <a:cubicBezTo>
                    <a:pt x="79622" y="958012"/>
                    <a:pt x="21665" y="954227"/>
                    <a:pt x="443" y="955949"/>
                  </a:cubicBezTo>
                  <a:cubicBezTo>
                    <a:pt x="221" y="862771"/>
                    <a:pt x="627" y="322138"/>
                    <a:pt x="0" y="343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65">
              <a:extLst>
                <a:ext uri="{FF2B5EF4-FFF2-40B4-BE49-F238E27FC236}">
                  <a16:creationId xmlns:a16="http://schemas.microsoft.com/office/drawing/2014/main" id="{625FB108-B0E8-9A29-844B-97BF28141CB7}"/>
                </a:ext>
              </a:extLst>
            </p:cNvPr>
            <p:cNvSpPr/>
            <p:nvPr/>
          </p:nvSpPr>
          <p:spPr>
            <a:xfrm rot="10800000">
              <a:off x="-3286" y="5449736"/>
              <a:ext cx="266396" cy="1018251"/>
            </a:xfrm>
            <a:custGeom>
              <a:avLst/>
              <a:gdLst>
                <a:gd name="connsiteX0" fmla="*/ 0 w 85905"/>
                <a:gd name="connsiteY0" fmla="*/ 3912 h 933785"/>
                <a:gd name="connsiteX1" fmla="*/ 70262 w 85905"/>
                <a:gd name="connsiteY1" fmla="*/ 0 h 933785"/>
                <a:gd name="connsiteX2" fmla="*/ 85905 w 85905"/>
                <a:gd name="connsiteY2" fmla="*/ 929873 h 933785"/>
                <a:gd name="connsiteX3" fmla="*/ 13666 w 85905"/>
                <a:gd name="connsiteY3" fmla="*/ 933786 h 933785"/>
                <a:gd name="connsiteX4" fmla="*/ 0 w 85905"/>
                <a:gd name="connsiteY4" fmla="*/ 3912 h 933785"/>
                <a:gd name="connsiteX0" fmla="*/ 0 w 85905"/>
                <a:gd name="connsiteY0" fmla="*/ 1692 h 931566"/>
                <a:gd name="connsiteX1" fmla="*/ 77793 w 85905"/>
                <a:gd name="connsiteY1" fmla="*/ 0 h 931566"/>
                <a:gd name="connsiteX2" fmla="*/ 85905 w 85905"/>
                <a:gd name="connsiteY2" fmla="*/ 927653 h 931566"/>
                <a:gd name="connsiteX3" fmla="*/ 13666 w 85905"/>
                <a:gd name="connsiteY3" fmla="*/ 931566 h 931566"/>
                <a:gd name="connsiteX4" fmla="*/ 0 w 85905"/>
                <a:gd name="connsiteY4" fmla="*/ 1692 h 931566"/>
                <a:gd name="connsiteX0" fmla="*/ 0 w 85905"/>
                <a:gd name="connsiteY0" fmla="*/ 6083 h 935957"/>
                <a:gd name="connsiteX1" fmla="*/ 77793 w 85905"/>
                <a:gd name="connsiteY1" fmla="*/ 4391 h 935957"/>
                <a:gd name="connsiteX2" fmla="*/ 85905 w 85905"/>
                <a:gd name="connsiteY2" fmla="*/ 932044 h 935957"/>
                <a:gd name="connsiteX3" fmla="*/ 13666 w 85905"/>
                <a:gd name="connsiteY3" fmla="*/ 935957 h 935957"/>
                <a:gd name="connsiteX4" fmla="*/ 0 w 85905"/>
                <a:gd name="connsiteY4" fmla="*/ 6083 h 935957"/>
                <a:gd name="connsiteX0" fmla="*/ 3895 w 89800"/>
                <a:gd name="connsiteY0" fmla="*/ 6083 h 935957"/>
                <a:gd name="connsiteX1" fmla="*/ 81688 w 89800"/>
                <a:gd name="connsiteY1" fmla="*/ 4391 h 935957"/>
                <a:gd name="connsiteX2" fmla="*/ 89800 w 89800"/>
                <a:gd name="connsiteY2" fmla="*/ 932044 h 935957"/>
                <a:gd name="connsiteX3" fmla="*/ 17561 w 89800"/>
                <a:gd name="connsiteY3" fmla="*/ 935957 h 935957"/>
                <a:gd name="connsiteX4" fmla="*/ 0 w 89800"/>
                <a:gd name="connsiteY4" fmla="*/ 80790 h 935957"/>
                <a:gd name="connsiteX5" fmla="*/ 3895 w 89800"/>
                <a:gd name="connsiteY5" fmla="*/ 6083 h 935957"/>
                <a:gd name="connsiteX0" fmla="*/ 3896 w 89800"/>
                <a:gd name="connsiteY0" fmla="*/ 53 h 945470"/>
                <a:gd name="connsiteX1" fmla="*/ 81688 w 89800"/>
                <a:gd name="connsiteY1" fmla="*/ 13904 h 945470"/>
                <a:gd name="connsiteX2" fmla="*/ 89800 w 89800"/>
                <a:gd name="connsiteY2" fmla="*/ 941557 h 945470"/>
                <a:gd name="connsiteX3" fmla="*/ 17561 w 89800"/>
                <a:gd name="connsiteY3" fmla="*/ 945470 h 945470"/>
                <a:gd name="connsiteX4" fmla="*/ 0 w 89800"/>
                <a:gd name="connsiteY4" fmla="*/ 90303 h 945470"/>
                <a:gd name="connsiteX5" fmla="*/ 3896 w 89800"/>
                <a:gd name="connsiteY5" fmla="*/ 53 h 945470"/>
                <a:gd name="connsiteX0" fmla="*/ 3902 w 89806"/>
                <a:gd name="connsiteY0" fmla="*/ 53 h 945470"/>
                <a:gd name="connsiteX1" fmla="*/ 81694 w 89806"/>
                <a:gd name="connsiteY1" fmla="*/ 13904 h 945470"/>
                <a:gd name="connsiteX2" fmla="*/ 89806 w 89806"/>
                <a:gd name="connsiteY2" fmla="*/ 941557 h 945470"/>
                <a:gd name="connsiteX3" fmla="*/ 17567 w 89806"/>
                <a:gd name="connsiteY3" fmla="*/ 945470 h 945470"/>
                <a:gd name="connsiteX4" fmla="*/ 6 w 89806"/>
                <a:gd name="connsiteY4" fmla="*/ 90303 h 945470"/>
                <a:gd name="connsiteX5" fmla="*/ 3902 w 89806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50704"/>
                <a:gd name="connsiteX1" fmla="*/ 81694 w 91298"/>
                <a:gd name="connsiteY1" fmla="*/ 13904 h 950704"/>
                <a:gd name="connsiteX2" fmla="*/ 89806 w 91298"/>
                <a:gd name="connsiteY2" fmla="*/ 941557 h 950704"/>
                <a:gd name="connsiteX3" fmla="*/ 17567 w 91298"/>
                <a:gd name="connsiteY3" fmla="*/ 945470 h 950704"/>
                <a:gd name="connsiteX4" fmla="*/ 6 w 91298"/>
                <a:gd name="connsiteY4" fmla="*/ 90303 h 950704"/>
                <a:gd name="connsiteX5" fmla="*/ 3902 w 91298"/>
                <a:gd name="connsiteY5" fmla="*/ 53 h 950704"/>
                <a:gd name="connsiteX0" fmla="*/ 3902 w 91298"/>
                <a:gd name="connsiteY0" fmla="*/ 53 h 958969"/>
                <a:gd name="connsiteX1" fmla="*/ 81694 w 91298"/>
                <a:gd name="connsiteY1" fmla="*/ 13904 h 958969"/>
                <a:gd name="connsiteX2" fmla="*/ 89806 w 91298"/>
                <a:gd name="connsiteY2" fmla="*/ 941557 h 958969"/>
                <a:gd name="connsiteX3" fmla="*/ 17567 w 91298"/>
                <a:gd name="connsiteY3" fmla="*/ 945470 h 958969"/>
                <a:gd name="connsiteX4" fmla="*/ 6 w 91298"/>
                <a:gd name="connsiteY4" fmla="*/ 90303 h 958969"/>
                <a:gd name="connsiteX5" fmla="*/ 3902 w 91298"/>
                <a:gd name="connsiteY5" fmla="*/ 53 h 958969"/>
                <a:gd name="connsiteX0" fmla="*/ 3902 w 91298"/>
                <a:gd name="connsiteY0" fmla="*/ 53 h 976273"/>
                <a:gd name="connsiteX1" fmla="*/ 81694 w 91298"/>
                <a:gd name="connsiteY1" fmla="*/ 13904 h 976273"/>
                <a:gd name="connsiteX2" fmla="*/ 89806 w 91298"/>
                <a:gd name="connsiteY2" fmla="*/ 941557 h 976273"/>
                <a:gd name="connsiteX3" fmla="*/ 17567 w 91298"/>
                <a:gd name="connsiteY3" fmla="*/ 945470 h 976273"/>
                <a:gd name="connsiteX4" fmla="*/ 15678 w 91298"/>
                <a:gd name="connsiteY4" fmla="*/ 899885 h 976273"/>
                <a:gd name="connsiteX5" fmla="*/ 6 w 91298"/>
                <a:gd name="connsiteY5" fmla="*/ 90303 h 976273"/>
                <a:gd name="connsiteX6" fmla="*/ 3902 w 91298"/>
                <a:gd name="connsiteY6" fmla="*/ 53 h 976273"/>
                <a:gd name="connsiteX0" fmla="*/ 3902 w 91298"/>
                <a:gd name="connsiteY0" fmla="*/ 53 h 977848"/>
                <a:gd name="connsiteX1" fmla="*/ 81694 w 91298"/>
                <a:gd name="connsiteY1" fmla="*/ 13904 h 977848"/>
                <a:gd name="connsiteX2" fmla="*/ 89806 w 91298"/>
                <a:gd name="connsiteY2" fmla="*/ 941557 h 977848"/>
                <a:gd name="connsiteX3" fmla="*/ 24531 w 91298"/>
                <a:gd name="connsiteY3" fmla="*/ 949577 h 977848"/>
                <a:gd name="connsiteX4" fmla="*/ 15678 w 91298"/>
                <a:gd name="connsiteY4" fmla="*/ 899885 h 977848"/>
                <a:gd name="connsiteX5" fmla="*/ 6 w 91298"/>
                <a:gd name="connsiteY5" fmla="*/ 90303 h 977848"/>
                <a:gd name="connsiteX6" fmla="*/ 3902 w 91298"/>
                <a:gd name="connsiteY6" fmla="*/ 53 h 977848"/>
                <a:gd name="connsiteX0" fmla="*/ 3902 w 91298"/>
                <a:gd name="connsiteY0" fmla="*/ 53 h 961495"/>
                <a:gd name="connsiteX1" fmla="*/ 81694 w 91298"/>
                <a:gd name="connsiteY1" fmla="*/ 13904 h 961495"/>
                <a:gd name="connsiteX2" fmla="*/ 89806 w 91298"/>
                <a:gd name="connsiteY2" fmla="*/ 941557 h 961495"/>
                <a:gd name="connsiteX3" fmla="*/ 24531 w 91298"/>
                <a:gd name="connsiteY3" fmla="*/ 949577 h 961495"/>
                <a:gd name="connsiteX4" fmla="*/ 15678 w 91298"/>
                <a:gd name="connsiteY4" fmla="*/ 899885 h 961495"/>
                <a:gd name="connsiteX5" fmla="*/ 6 w 91298"/>
                <a:gd name="connsiteY5" fmla="*/ 90303 h 961495"/>
                <a:gd name="connsiteX6" fmla="*/ 3902 w 91298"/>
                <a:gd name="connsiteY6" fmla="*/ 53 h 961495"/>
                <a:gd name="connsiteX0" fmla="*/ 7646 w 91292"/>
                <a:gd name="connsiteY0" fmla="*/ 53 h 961495"/>
                <a:gd name="connsiteX1" fmla="*/ 81688 w 91292"/>
                <a:gd name="connsiteY1" fmla="*/ 13904 h 961495"/>
                <a:gd name="connsiteX2" fmla="*/ 89800 w 91292"/>
                <a:gd name="connsiteY2" fmla="*/ 941557 h 961495"/>
                <a:gd name="connsiteX3" fmla="*/ 24525 w 91292"/>
                <a:gd name="connsiteY3" fmla="*/ 949577 h 961495"/>
                <a:gd name="connsiteX4" fmla="*/ 15672 w 91292"/>
                <a:gd name="connsiteY4" fmla="*/ 899885 h 961495"/>
                <a:gd name="connsiteX5" fmla="*/ 0 w 91292"/>
                <a:gd name="connsiteY5" fmla="*/ 90303 h 961495"/>
                <a:gd name="connsiteX6" fmla="*/ 7646 w 91292"/>
                <a:gd name="connsiteY6" fmla="*/ 53 h 961495"/>
                <a:gd name="connsiteX0" fmla="*/ 3903 w 87549"/>
                <a:gd name="connsiteY0" fmla="*/ 53 h 961495"/>
                <a:gd name="connsiteX1" fmla="*/ 77945 w 87549"/>
                <a:gd name="connsiteY1" fmla="*/ 13904 h 961495"/>
                <a:gd name="connsiteX2" fmla="*/ 86057 w 87549"/>
                <a:gd name="connsiteY2" fmla="*/ 941557 h 961495"/>
                <a:gd name="connsiteX3" fmla="*/ 20782 w 87549"/>
                <a:gd name="connsiteY3" fmla="*/ 949577 h 961495"/>
                <a:gd name="connsiteX4" fmla="*/ 11929 w 87549"/>
                <a:gd name="connsiteY4" fmla="*/ 899885 h 961495"/>
                <a:gd name="connsiteX5" fmla="*/ 7 w 87549"/>
                <a:gd name="connsiteY5" fmla="*/ 153958 h 961495"/>
                <a:gd name="connsiteX6" fmla="*/ 3903 w 87549"/>
                <a:gd name="connsiteY6" fmla="*/ 53 h 961495"/>
                <a:gd name="connsiteX0" fmla="*/ 3903 w 87549"/>
                <a:gd name="connsiteY0" fmla="*/ 53 h 953349"/>
                <a:gd name="connsiteX1" fmla="*/ 77945 w 87549"/>
                <a:gd name="connsiteY1" fmla="*/ 13904 h 953349"/>
                <a:gd name="connsiteX2" fmla="*/ 86057 w 87549"/>
                <a:gd name="connsiteY2" fmla="*/ 941557 h 953349"/>
                <a:gd name="connsiteX3" fmla="*/ 20782 w 87549"/>
                <a:gd name="connsiteY3" fmla="*/ 949577 h 953349"/>
                <a:gd name="connsiteX4" fmla="*/ 11929 w 87549"/>
                <a:gd name="connsiteY4" fmla="*/ 899885 h 953349"/>
                <a:gd name="connsiteX5" fmla="*/ 7 w 87549"/>
                <a:gd name="connsiteY5" fmla="*/ 153958 h 953349"/>
                <a:gd name="connsiteX6" fmla="*/ 3903 w 87549"/>
                <a:gd name="connsiteY6" fmla="*/ 53 h 953349"/>
                <a:gd name="connsiteX0" fmla="*/ 3903 w 87549"/>
                <a:gd name="connsiteY0" fmla="*/ 930 h 954226"/>
                <a:gd name="connsiteX1" fmla="*/ 77945 w 87549"/>
                <a:gd name="connsiteY1" fmla="*/ 7608 h 954226"/>
                <a:gd name="connsiteX2" fmla="*/ 86057 w 87549"/>
                <a:gd name="connsiteY2" fmla="*/ 942434 h 954226"/>
                <a:gd name="connsiteX3" fmla="*/ 20782 w 87549"/>
                <a:gd name="connsiteY3" fmla="*/ 950454 h 954226"/>
                <a:gd name="connsiteX4" fmla="*/ 11929 w 87549"/>
                <a:gd name="connsiteY4" fmla="*/ 900762 h 954226"/>
                <a:gd name="connsiteX5" fmla="*/ 7 w 87549"/>
                <a:gd name="connsiteY5" fmla="*/ 154835 h 954226"/>
                <a:gd name="connsiteX6" fmla="*/ 3903 w 87549"/>
                <a:gd name="connsiteY6" fmla="*/ 930 h 954226"/>
                <a:gd name="connsiteX0" fmla="*/ 3093 w 86739"/>
                <a:gd name="connsiteY0" fmla="*/ 930 h 954226"/>
                <a:gd name="connsiteX1" fmla="*/ 77135 w 86739"/>
                <a:gd name="connsiteY1" fmla="*/ 7608 h 954226"/>
                <a:gd name="connsiteX2" fmla="*/ 85247 w 86739"/>
                <a:gd name="connsiteY2" fmla="*/ 942434 h 954226"/>
                <a:gd name="connsiteX3" fmla="*/ 19972 w 86739"/>
                <a:gd name="connsiteY3" fmla="*/ 950454 h 954226"/>
                <a:gd name="connsiteX4" fmla="*/ 11119 w 86739"/>
                <a:gd name="connsiteY4" fmla="*/ 900762 h 954226"/>
                <a:gd name="connsiteX5" fmla="*/ 1283 w 86739"/>
                <a:gd name="connsiteY5" fmla="*/ 97452 h 954226"/>
                <a:gd name="connsiteX6" fmla="*/ 3093 w 86739"/>
                <a:gd name="connsiteY6" fmla="*/ 930 h 954226"/>
                <a:gd name="connsiteX0" fmla="*/ 3093 w 86642"/>
                <a:gd name="connsiteY0" fmla="*/ 2914 h 956210"/>
                <a:gd name="connsiteX1" fmla="*/ 76098 w 86642"/>
                <a:gd name="connsiteY1" fmla="*/ 5702 h 956210"/>
                <a:gd name="connsiteX2" fmla="*/ 85247 w 86642"/>
                <a:gd name="connsiteY2" fmla="*/ 944418 h 956210"/>
                <a:gd name="connsiteX3" fmla="*/ 19972 w 86642"/>
                <a:gd name="connsiteY3" fmla="*/ 952438 h 956210"/>
                <a:gd name="connsiteX4" fmla="*/ 11119 w 86642"/>
                <a:gd name="connsiteY4" fmla="*/ 902746 h 956210"/>
                <a:gd name="connsiteX5" fmla="*/ 1283 w 86642"/>
                <a:gd name="connsiteY5" fmla="*/ 99436 h 956210"/>
                <a:gd name="connsiteX6" fmla="*/ 3093 w 86642"/>
                <a:gd name="connsiteY6" fmla="*/ 2914 h 956210"/>
                <a:gd name="connsiteX0" fmla="*/ 3093 w 86642"/>
                <a:gd name="connsiteY0" fmla="*/ 103 h 953399"/>
                <a:gd name="connsiteX1" fmla="*/ 76098 w 86642"/>
                <a:gd name="connsiteY1" fmla="*/ 2891 h 953399"/>
                <a:gd name="connsiteX2" fmla="*/ 85247 w 86642"/>
                <a:gd name="connsiteY2" fmla="*/ 941607 h 953399"/>
                <a:gd name="connsiteX3" fmla="*/ 19972 w 86642"/>
                <a:gd name="connsiteY3" fmla="*/ 949627 h 953399"/>
                <a:gd name="connsiteX4" fmla="*/ 11119 w 86642"/>
                <a:gd name="connsiteY4" fmla="*/ 899935 h 953399"/>
                <a:gd name="connsiteX5" fmla="*/ 1283 w 86642"/>
                <a:gd name="connsiteY5" fmla="*/ 96625 h 953399"/>
                <a:gd name="connsiteX6" fmla="*/ 3093 w 86642"/>
                <a:gd name="connsiteY6" fmla="*/ 103 h 953399"/>
                <a:gd name="connsiteX0" fmla="*/ 1810 w 85359"/>
                <a:gd name="connsiteY0" fmla="*/ 103 h 953399"/>
                <a:gd name="connsiteX1" fmla="*/ 74815 w 85359"/>
                <a:gd name="connsiteY1" fmla="*/ 2891 h 953399"/>
                <a:gd name="connsiteX2" fmla="*/ 83964 w 85359"/>
                <a:gd name="connsiteY2" fmla="*/ 941607 h 953399"/>
                <a:gd name="connsiteX3" fmla="*/ 18689 w 85359"/>
                <a:gd name="connsiteY3" fmla="*/ 949627 h 953399"/>
                <a:gd name="connsiteX4" fmla="*/ 9836 w 85359"/>
                <a:gd name="connsiteY4" fmla="*/ 899935 h 953399"/>
                <a:gd name="connsiteX5" fmla="*/ 0 w 85359"/>
                <a:gd name="connsiteY5" fmla="*/ 96625 h 953399"/>
                <a:gd name="connsiteX6" fmla="*/ 1810 w 85359"/>
                <a:gd name="connsiteY6" fmla="*/ 103 h 953399"/>
                <a:gd name="connsiteX0" fmla="*/ 1810 w 85359"/>
                <a:gd name="connsiteY0" fmla="*/ 103 h 958788"/>
                <a:gd name="connsiteX1" fmla="*/ 74815 w 85359"/>
                <a:gd name="connsiteY1" fmla="*/ 2891 h 958788"/>
                <a:gd name="connsiteX2" fmla="*/ 83964 w 85359"/>
                <a:gd name="connsiteY2" fmla="*/ 941607 h 958788"/>
                <a:gd name="connsiteX3" fmla="*/ 18689 w 85359"/>
                <a:gd name="connsiteY3" fmla="*/ 949627 h 958788"/>
                <a:gd name="connsiteX4" fmla="*/ 9836 w 85359"/>
                <a:gd name="connsiteY4" fmla="*/ 932348 h 958788"/>
                <a:gd name="connsiteX5" fmla="*/ 0 w 85359"/>
                <a:gd name="connsiteY5" fmla="*/ 96625 h 958788"/>
                <a:gd name="connsiteX6" fmla="*/ 1810 w 85359"/>
                <a:gd name="connsiteY6" fmla="*/ 103 h 958788"/>
                <a:gd name="connsiteX0" fmla="*/ 1810 w 85359"/>
                <a:gd name="connsiteY0" fmla="*/ 103 h 961418"/>
                <a:gd name="connsiteX1" fmla="*/ 74815 w 85359"/>
                <a:gd name="connsiteY1" fmla="*/ 2891 h 961418"/>
                <a:gd name="connsiteX2" fmla="*/ 83964 w 85359"/>
                <a:gd name="connsiteY2" fmla="*/ 941607 h 961418"/>
                <a:gd name="connsiteX3" fmla="*/ 19208 w 85359"/>
                <a:gd name="connsiteY3" fmla="*/ 956110 h 961418"/>
                <a:gd name="connsiteX4" fmla="*/ 9836 w 85359"/>
                <a:gd name="connsiteY4" fmla="*/ 932348 h 961418"/>
                <a:gd name="connsiteX5" fmla="*/ 0 w 85359"/>
                <a:gd name="connsiteY5" fmla="*/ 96625 h 961418"/>
                <a:gd name="connsiteX6" fmla="*/ 1810 w 85359"/>
                <a:gd name="connsiteY6" fmla="*/ 103 h 961418"/>
                <a:gd name="connsiteX0" fmla="*/ 1810 w 85359"/>
                <a:gd name="connsiteY0" fmla="*/ 103 h 966869"/>
                <a:gd name="connsiteX1" fmla="*/ 74815 w 85359"/>
                <a:gd name="connsiteY1" fmla="*/ 2891 h 966869"/>
                <a:gd name="connsiteX2" fmla="*/ 83964 w 85359"/>
                <a:gd name="connsiteY2" fmla="*/ 958462 h 966869"/>
                <a:gd name="connsiteX3" fmla="*/ 19208 w 85359"/>
                <a:gd name="connsiteY3" fmla="*/ 956110 h 966869"/>
                <a:gd name="connsiteX4" fmla="*/ 9836 w 85359"/>
                <a:gd name="connsiteY4" fmla="*/ 932348 h 966869"/>
                <a:gd name="connsiteX5" fmla="*/ 0 w 85359"/>
                <a:gd name="connsiteY5" fmla="*/ 96625 h 966869"/>
                <a:gd name="connsiteX6" fmla="*/ 1810 w 85359"/>
                <a:gd name="connsiteY6" fmla="*/ 103 h 96686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561 w 86183"/>
                <a:gd name="connsiteY0" fmla="*/ 2770 h 961384"/>
                <a:gd name="connsiteX1" fmla="*/ 75639 w 86183"/>
                <a:gd name="connsiteY1" fmla="*/ 372 h 961384"/>
                <a:gd name="connsiteX2" fmla="*/ 84788 w 86183"/>
                <a:gd name="connsiteY2" fmla="*/ 955943 h 961384"/>
                <a:gd name="connsiteX3" fmla="*/ 16403 w 86183"/>
                <a:gd name="connsiteY3" fmla="*/ 960073 h 961384"/>
                <a:gd name="connsiteX4" fmla="*/ 10660 w 86183"/>
                <a:gd name="connsiteY4" fmla="*/ 929829 h 961384"/>
                <a:gd name="connsiteX5" fmla="*/ 824 w 86183"/>
                <a:gd name="connsiteY5" fmla="*/ 94106 h 961384"/>
                <a:gd name="connsiteX6" fmla="*/ 561 w 86183"/>
                <a:gd name="connsiteY6" fmla="*/ 2770 h 961384"/>
                <a:gd name="connsiteX0" fmla="*/ 561 w 85232"/>
                <a:gd name="connsiteY0" fmla="*/ 2770 h 961384"/>
                <a:gd name="connsiteX1" fmla="*/ 75639 w 85232"/>
                <a:gd name="connsiteY1" fmla="*/ 372 h 961384"/>
                <a:gd name="connsiteX2" fmla="*/ 84788 w 85232"/>
                <a:gd name="connsiteY2" fmla="*/ 955943 h 961384"/>
                <a:gd name="connsiteX3" fmla="*/ 16403 w 85232"/>
                <a:gd name="connsiteY3" fmla="*/ 960073 h 961384"/>
                <a:gd name="connsiteX4" fmla="*/ 10660 w 85232"/>
                <a:gd name="connsiteY4" fmla="*/ 929829 h 961384"/>
                <a:gd name="connsiteX5" fmla="*/ 824 w 85232"/>
                <a:gd name="connsiteY5" fmla="*/ 94106 h 961384"/>
                <a:gd name="connsiteX6" fmla="*/ 561 w 85232"/>
                <a:gd name="connsiteY6" fmla="*/ 2770 h 961384"/>
                <a:gd name="connsiteX0" fmla="*/ 561 w 86962"/>
                <a:gd name="connsiteY0" fmla="*/ 467 h 959081"/>
                <a:gd name="connsiteX1" fmla="*/ 85180 w 86962"/>
                <a:gd name="connsiteY1" fmla="*/ 1063 h 959081"/>
                <a:gd name="connsiteX2" fmla="*/ 84788 w 86962"/>
                <a:gd name="connsiteY2" fmla="*/ 953640 h 959081"/>
                <a:gd name="connsiteX3" fmla="*/ 16403 w 86962"/>
                <a:gd name="connsiteY3" fmla="*/ 957770 h 959081"/>
                <a:gd name="connsiteX4" fmla="*/ 10660 w 86962"/>
                <a:gd name="connsiteY4" fmla="*/ 927526 h 959081"/>
                <a:gd name="connsiteX5" fmla="*/ 824 w 86962"/>
                <a:gd name="connsiteY5" fmla="*/ 91803 h 959081"/>
                <a:gd name="connsiteX6" fmla="*/ 561 w 86962"/>
                <a:gd name="connsiteY6" fmla="*/ 467 h 959081"/>
                <a:gd name="connsiteX0" fmla="*/ 561 w 88549"/>
                <a:gd name="connsiteY0" fmla="*/ 467 h 959081"/>
                <a:gd name="connsiteX1" fmla="*/ 87453 w 88549"/>
                <a:gd name="connsiteY1" fmla="*/ 1063 h 959081"/>
                <a:gd name="connsiteX2" fmla="*/ 84788 w 88549"/>
                <a:gd name="connsiteY2" fmla="*/ 953640 h 959081"/>
                <a:gd name="connsiteX3" fmla="*/ 16403 w 88549"/>
                <a:gd name="connsiteY3" fmla="*/ 957770 h 959081"/>
                <a:gd name="connsiteX4" fmla="*/ 10660 w 88549"/>
                <a:gd name="connsiteY4" fmla="*/ 927526 h 959081"/>
                <a:gd name="connsiteX5" fmla="*/ 824 w 88549"/>
                <a:gd name="connsiteY5" fmla="*/ 91803 h 959081"/>
                <a:gd name="connsiteX6" fmla="*/ 561 w 88549"/>
                <a:gd name="connsiteY6" fmla="*/ 467 h 959081"/>
                <a:gd name="connsiteX0" fmla="*/ 561 w 88549"/>
                <a:gd name="connsiteY0" fmla="*/ 467 h 961590"/>
                <a:gd name="connsiteX1" fmla="*/ 87453 w 88549"/>
                <a:gd name="connsiteY1" fmla="*/ 1063 h 961590"/>
                <a:gd name="connsiteX2" fmla="*/ 84788 w 88549"/>
                <a:gd name="connsiteY2" fmla="*/ 953640 h 961590"/>
                <a:gd name="connsiteX3" fmla="*/ 16403 w 88549"/>
                <a:gd name="connsiteY3" fmla="*/ 957770 h 961590"/>
                <a:gd name="connsiteX4" fmla="*/ 4599 w 88549"/>
                <a:gd name="connsiteY4" fmla="*/ 944642 h 961590"/>
                <a:gd name="connsiteX5" fmla="*/ 824 w 88549"/>
                <a:gd name="connsiteY5" fmla="*/ 91803 h 961590"/>
                <a:gd name="connsiteX6" fmla="*/ 561 w 88549"/>
                <a:gd name="connsiteY6" fmla="*/ 467 h 961590"/>
                <a:gd name="connsiteX0" fmla="*/ 561 w 88549"/>
                <a:gd name="connsiteY0" fmla="*/ 467 h 1062290"/>
                <a:gd name="connsiteX1" fmla="*/ 87453 w 88549"/>
                <a:gd name="connsiteY1" fmla="*/ 1063 h 1062290"/>
                <a:gd name="connsiteX2" fmla="*/ 84788 w 88549"/>
                <a:gd name="connsiteY2" fmla="*/ 953640 h 1062290"/>
                <a:gd name="connsiteX3" fmla="*/ 4599 w 88549"/>
                <a:gd name="connsiteY3" fmla="*/ 944642 h 1062290"/>
                <a:gd name="connsiteX4" fmla="*/ 824 w 88549"/>
                <a:gd name="connsiteY4" fmla="*/ 91803 h 1062290"/>
                <a:gd name="connsiteX5" fmla="*/ 561 w 88549"/>
                <a:gd name="connsiteY5" fmla="*/ 467 h 1062290"/>
                <a:gd name="connsiteX0" fmla="*/ 561 w 88549"/>
                <a:gd name="connsiteY0" fmla="*/ 467 h 1023174"/>
                <a:gd name="connsiteX1" fmla="*/ 87453 w 88549"/>
                <a:gd name="connsiteY1" fmla="*/ 1063 h 1023174"/>
                <a:gd name="connsiteX2" fmla="*/ 84788 w 88549"/>
                <a:gd name="connsiteY2" fmla="*/ 953640 h 1023174"/>
                <a:gd name="connsiteX3" fmla="*/ 4599 w 88549"/>
                <a:gd name="connsiteY3" fmla="*/ 944642 h 1023174"/>
                <a:gd name="connsiteX4" fmla="*/ 824 w 88549"/>
                <a:gd name="connsiteY4" fmla="*/ 91803 h 1023174"/>
                <a:gd name="connsiteX5" fmla="*/ 561 w 88549"/>
                <a:gd name="connsiteY5" fmla="*/ 467 h 1023174"/>
                <a:gd name="connsiteX0" fmla="*/ 561 w 88945"/>
                <a:gd name="connsiteY0" fmla="*/ 467 h 1018430"/>
                <a:gd name="connsiteX1" fmla="*/ 87453 w 88945"/>
                <a:gd name="connsiteY1" fmla="*/ 1063 h 1018430"/>
                <a:gd name="connsiteX2" fmla="*/ 86303 w 88945"/>
                <a:gd name="connsiteY2" fmla="*/ 947221 h 1018430"/>
                <a:gd name="connsiteX3" fmla="*/ 4599 w 88945"/>
                <a:gd name="connsiteY3" fmla="*/ 944642 h 1018430"/>
                <a:gd name="connsiteX4" fmla="*/ 824 w 88945"/>
                <a:gd name="connsiteY4" fmla="*/ 91803 h 1018430"/>
                <a:gd name="connsiteX5" fmla="*/ 561 w 88945"/>
                <a:gd name="connsiteY5" fmla="*/ 467 h 1018430"/>
                <a:gd name="connsiteX0" fmla="*/ 561 w 88945"/>
                <a:gd name="connsiteY0" fmla="*/ 467 h 953042"/>
                <a:gd name="connsiteX1" fmla="*/ 87453 w 88945"/>
                <a:gd name="connsiteY1" fmla="*/ 1063 h 953042"/>
                <a:gd name="connsiteX2" fmla="*/ 86303 w 88945"/>
                <a:gd name="connsiteY2" fmla="*/ 947221 h 953042"/>
                <a:gd name="connsiteX3" fmla="*/ 4599 w 88945"/>
                <a:gd name="connsiteY3" fmla="*/ 944642 h 953042"/>
                <a:gd name="connsiteX4" fmla="*/ 824 w 88945"/>
                <a:gd name="connsiteY4" fmla="*/ 91803 h 953042"/>
                <a:gd name="connsiteX5" fmla="*/ 561 w 88945"/>
                <a:gd name="connsiteY5" fmla="*/ 467 h 953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945" h="953042">
                  <a:moveTo>
                    <a:pt x="561" y="467"/>
                  </a:moveTo>
                  <a:cubicBezTo>
                    <a:pt x="26492" y="-97"/>
                    <a:pt x="63382" y="-400"/>
                    <a:pt x="87453" y="1063"/>
                  </a:cubicBezTo>
                  <a:cubicBezTo>
                    <a:pt x="90157" y="310281"/>
                    <a:pt x="88832" y="860473"/>
                    <a:pt x="86303" y="947221"/>
                  </a:cubicBezTo>
                  <a:cubicBezTo>
                    <a:pt x="42191" y="956862"/>
                    <a:pt x="6472" y="953497"/>
                    <a:pt x="4599" y="944642"/>
                  </a:cubicBezTo>
                  <a:cubicBezTo>
                    <a:pt x="1672" y="802114"/>
                    <a:pt x="2787" y="244171"/>
                    <a:pt x="824" y="91803"/>
                  </a:cubicBezTo>
                  <a:cubicBezTo>
                    <a:pt x="2123" y="61720"/>
                    <a:pt x="-1285" y="23516"/>
                    <a:pt x="561" y="46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60">
              <a:extLst>
                <a:ext uri="{FF2B5EF4-FFF2-40B4-BE49-F238E27FC236}">
                  <a16:creationId xmlns:a16="http://schemas.microsoft.com/office/drawing/2014/main" id="{5F8D4D0C-3071-F1CF-0171-EF0DBE2D825D}"/>
                </a:ext>
              </a:extLst>
            </p:cNvPr>
            <p:cNvSpPr/>
            <p:nvPr/>
          </p:nvSpPr>
          <p:spPr>
            <a:xfrm rot="10800000">
              <a:off x="1592328" y="5478185"/>
              <a:ext cx="282784" cy="994219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  <a:gd name="connsiteX0" fmla="*/ 0 w 89955"/>
                <a:gd name="connsiteY0" fmla="*/ 2347 h 946239"/>
                <a:gd name="connsiteX1" fmla="*/ 89323 w 89955"/>
                <a:gd name="connsiteY1" fmla="*/ 1088 h 946239"/>
                <a:gd name="connsiteX2" fmla="*/ 87434 w 89955"/>
                <a:gd name="connsiteY2" fmla="*/ 946117 h 946239"/>
                <a:gd name="connsiteX3" fmla="*/ 3244 w 89955"/>
                <a:gd name="connsiteY3" fmla="*/ 930256 h 946239"/>
                <a:gd name="connsiteX4" fmla="*/ 0 w 89955"/>
                <a:gd name="connsiteY4" fmla="*/ 2347 h 946239"/>
                <a:gd name="connsiteX0" fmla="*/ 0 w 90430"/>
                <a:gd name="connsiteY0" fmla="*/ 2347 h 930256"/>
                <a:gd name="connsiteX1" fmla="*/ 89323 w 90430"/>
                <a:gd name="connsiteY1" fmla="*/ 1088 h 930256"/>
                <a:gd name="connsiteX2" fmla="*/ 88160 w 90430"/>
                <a:gd name="connsiteY2" fmla="*/ 924999 h 930256"/>
                <a:gd name="connsiteX3" fmla="*/ 3244 w 90430"/>
                <a:gd name="connsiteY3" fmla="*/ 930256 h 930256"/>
                <a:gd name="connsiteX4" fmla="*/ 0 w 90430"/>
                <a:gd name="connsiteY4" fmla="*/ 2347 h 930256"/>
                <a:gd name="connsiteX0" fmla="*/ 0 w 90430"/>
                <a:gd name="connsiteY0" fmla="*/ 2347 h 925360"/>
                <a:gd name="connsiteX1" fmla="*/ 89323 w 90430"/>
                <a:gd name="connsiteY1" fmla="*/ 1088 h 925360"/>
                <a:gd name="connsiteX2" fmla="*/ 88160 w 90430"/>
                <a:gd name="connsiteY2" fmla="*/ 924999 h 925360"/>
                <a:gd name="connsiteX3" fmla="*/ 3244 w 90430"/>
                <a:gd name="connsiteY3" fmla="*/ 921809 h 925360"/>
                <a:gd name="connsiteX4" fmla="*/ 0 w 90430"/>
                <a:gd name="connsiteY4" fmla="*/ 2347 h 925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430" h="925360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868" y="784787"/>
                    <a:pt x="88160" y="924999"/>
                  </a:cubicBezTo>
                  <a:cubicBezTo>
                    <a:pt x="60795" y="926765"/>
                    <a:pt x="28163" y="921464"/>
                    <a:pt x="3244" y="921809"/>
                  </a:cubicBezTo>
                  <a:cubicBezTo>
                    <a:pt x="-1797" y="731933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61">
              <a:extLst>
                <a:ext uri="{FF2B5EF4-FFF2-40B4-BE49-F238E27FC236}">
                  <a16:creationId xmlns:a16="http://schemas.microsoft.com/office/drawing/2014/main" id="{E12D5DA5-CDA1-E3B4-B7BD-66AEC12573E8}"/>
                </a:ext>
              </a:extLst>
            </p:cNvPr>
            <p:cNvSpPr/>
            <p:nvPr/>
          </p:nvSpPr>
          <p:spPr>
            <a:xfrm rot="10800000">
              <a:off x="1158638" y="5461660"/>
              <a:ext cx="295509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  <a:gd name="connsiteX0" fmla="*/ 1034 w 94716"/>
                <a:gd name="connsiteY0" fmla="*/ 0 h 982175"/>
                <a:gd name="connsiteX1" fmla="*/ 90007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90007" y="809"/>
                  </a:lnTo>
                  <a:cubicBezTo>
                    <a:pt x="91577" y="326912"/>
                    <a:pt x="93146" y="653014"/>
                    <a:pt x="94716" y="979117"/>
                  </a:cubicBezTo>
                  <a:lnTo>
                    <a:pt x="0" y="982175"/>
                  </a:lnTo>
                  <a:cubicBezTo>
                    <a:pt x="345" y="654783"/>
                    <a:pt x="689" y="327392"/>
                    <a:pt x="1034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62">
              <a:extLst>
                <a:ext uri="{FF2B5EF4-FFF2-40B4-BE49-F238E27FC236}">
                  <a16:creationId xmlns:a16="http://schemas.microsoft.com/office/drawing/2014/main" id="{3D3E3BF0-B104-7519-5BA2-6567FDBEE1F3}"/>
                </a:ext>
              </a:extLst>
            </p:cNvPr>
            <p:cNvSpPr/>
            <p:nvPr/>
          </p:nvSpPr>
          <p:spPr>
            <a:xfrm rot="10800000">
              <a:off x="778399" y="5448026"/>
              <a:ext cx="279322" cy="1026578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  <a:gd name="connsiteX0" fmla="*/ 0 w 76151"/>
                <a:gd name="connsiteY0" fmla="*/ 5629 h 967976"/>
                <a:gd name="connsiteX1" fmla="*/ 76151 w 76151"/>
                <a:gd name="connsiteY1" fmla="*/ 0 h 967976"/>
                <a:gd name="connsiteX2" fmla="*/ 76061 w 76151"/>
                <a:gd name="connsiteY2" fmla="*/ 967976 h 967976"/>
                <a:gd name="connsiteX3" fmla="*/ 6739 w 76151"/>
                <a:gd name="connsiteY3" fmla="*/ 963491 h 967976"/>
                <a:gd name="connsiteX4" fmla="*/ 0 w 76151"/>
                <a:gd name="connsiteY4" fmla="*/ 5629 h 967976"/>
                <a:gd name="connsiteX0" fmla="*/ 0 w 76151"/>
                <a:gd name="connsiteY0" fmla="*/ 5629 h 967976"/>
                <a:gd name="connsiteX1" fmla="*/ 76151 w 76151"/>
                <a:gd name="connsiteY1" fmla="*/ 0 h 967976"/>
                <a:gd name="connsiteX2" fmla="*/ 76061 w 76151"/>
                <a:gd name="connsiteY2" fmla="*/ 967976 h 967976"/>
                <a:gd name="connsiteX3" fmla="*/ 1172 w 76151"/>
                <a:gd name="connsiteY3" fmla="*/ 961352 h 967976"/>
                <a:gd name="connsiteX4" fmla="*/ 0 w 76151"/>
                <a:gd name="connsiteY4" fmla="*/ 5629 h 967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67976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45317"/>
                    <a:pt x="76061" y="967976"/>
                  </a:cubicBezTo>
                  <a:lnTo>
                    <a:pt x="1172" y="961352"/>
                  </a:lnTo>
                  <a:cubicBezTo>
                    <a:pt x="-1074" y="642065"/>
                    <a:pt x="2246" y="324916"/>
                    <a:pt x="0" y="562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71">
              <a:extLst>
                <a:ext uri="{FF2B5EF4-FFF2-40B4-BE49-F238E27FC236}">
                  <a16:creationId xmlns:a16="http://schemas.microsoft.com/office/drawing/2014/main" id="{A1EE3F0B-AD98-C719-7D8C-7090C95C463D}"/>
                </a:ext>
              </a:extLst>
            </p:cNvPr>
            <p:cNvSpPr/>
            <p:nvPr/>
          </p:nvSpPr>
          <p:spPr>
            <a:xfrm>
              <a:off x="364128" y="5459365"/>
              <a:ext cx="309381" cy="1015217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  <a:gd name="connsiteX0" fmla="*/ 0 w 95558"/>
                <a:gd name="connsiteY0" fmla="*/ 3433 h 957264"/>
                <a:gd name="connsiteX1" fmla="*/ 77551 w 95558"/>
                <a:gd name="connsiteY1" fmla="*/ 1241 h 957264"/>
                <a:gd name="connsiteX2" fmla="*/ 95558 w 95558"/>
                <a:gd name="connsiteY2" fmla="*/ 951621 h 957264"/>
                <a:gd name="connsiteX3" fmla="*/ 443 w 95558"/>
                <a:gd name="connsiteY3" fmla="*/ 955949 h 957264"/>
                <a:gd name="connsiteX4" fmla="*/ 0 w 95558"/>
                <a:gd name="connsiteY4" fmla="*/ 3433 h 957264"/>
                <a:gd name="connsiteX0" fmla="*/ 0 w 95558"/>
                <a:gd name="connsiteY0" fmla="*/ 3433 h 957264"/>
                <a:gd name="connsiteX1" fmla="*/ 85961 w 95558"/>
                <a:gd name="connsiteY1" fmla="*/ 1241 h 957264"/>
                <a:gd name="connsiteX2" fmla="*/ 95558 w 95558"/>
                <a:gd name="connsiteY2" fmla="*/ 951621 h 957264"/>
                <a:gd name="connsiteX3" fmla="*/ 443 w 95558"/>
                <a:gd name="connsiteY3" fmla="*/ 955949 h 957264"/>
                <a:gd name="connsiteX4" fmla="*/ 0 w 95558"/>
                <a:gd name="connsiteY4" fmla="*/ 3433 h 957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558" h="957264">
                  <a:moveTo>
                    <a:pt x="0" y="3433"/>
                  </a:moveTo>
                  <a:cubicBezTo>
                    <a:pt x="39492" y="-3535"/>
                    <a:pt x="59678" y="2470"/>
                    <a:pt x="85961" y="1241"/>
                  </a:cubicBezTo>
                  <a:cubicBezTo>
                    <a:pt x="89895" y="320982"/>
                    <a:pt x="91624" y="631880"/>
                    <a:pt x="95558" y="951621"/>
                  </a:cubicBezTo>
                  <a:cubicBezTo>
                    <a:pt x="84528" y="962291"/>
                    <a:pt x="21665" y="954227"/>
                    <a:pt x="443" y="955949"/>
                  </a:cubicBezTo>
                  <a:cubicBezTo>
                    <a:pt x="221" y="862771"/>
                    <a:pt x="627" y="322138"/>
                    <a:pt x="0" y="3433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60">
              <a:extLst>
                <a:ext uri="{FF2B5EF4-FFF2-40B4-BE49-F238E27FC236}">
                  <a16:creationId xmlns:a16="http://schemas.microsoft.com/office/drawing/2014/main" id="{DB886F9B-564C-1CCE-E92C-C138634D3AB0}"/>
                </a:ext>
              </a:extLst>
            </p:cNvPr>
            <p:cNvSpPr/>
            <p:nvPr/>
          </p:nvSpPr>
          <p:spPr>
            <a:xfrm rot="10800000">
              <a:off x="3776203" y="5465834"/>
              <a:ext cx="281299" cy="1017647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60">
              <a:extLst>
                <a:ext uri="{FF2B5EF4-FFF2-40B4-BE49-F238E27FC236}">
                  <a16:creationId xmlns:a16="http://schemas.microsoft.com/office/drawing/2014/main" id="{5871CD3C-BBD1-6F70-8666-01C39DCAF6F2}"/>
                </a:ext>
              </a:extLst>
            </p:cNvPr>
            <p:cNvSpPr/>
            <p:nvPr/>
          </p:nvSpPr>
          <p:spPr>
            <a:xfrm rot="10800000">
              <a:off x="4497066" y="5459226"/>
              <a:ext cx="281299" cy="1017647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64">
              <a:extLst>
                <a:ext uri="{FF2B5EF4-FFF2-40B4-BE49-F238E27FC236}">
                  <a16:creationId xmlns:a16="http://schemas.microsoft.com/office/drawing/2014/main" id="{BD2D8637-E899-24A5-1C7A-CC05280484BE}"/>
                </a:ext>
              </a:extLst>
            </p:cNvPr>
            <p:cNvSpPr/>
            <p:nvPr/>
          </p:nvSpPr>
          <p:spPr>
            <a:xfrm rot="10800000">
              <a:off x="6484398" y="5468634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64">
              <a:extLst>
                <a:ext uri="{FF2B5EF4-FFF2-40B4-BE49-F238E27FC236}">
                  <a16:creationId xmlns:a16="http://schemas.microsoft.com/office/drawing/2014/main" id="{86C0242C-BD19-702F-AADE-D03AB43DBAA5}"/>
                </a:ext>
              </a:extLst>
            </p:cNvPr>
            <p:cNvSpPr/>
            <p:nvPr/>
          </p:nvSpPr>
          <p:spPr>
            <a:xfrm rot="10800000">
              <a:off x="9381688" y="5472689"/>
              <a:ext cx="307186" cy="1013079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  <a:gd name="connsiteX0" fmla="*/ 1472 w 85444"/>
                <a:gd name="connsiteY0" fmla="*/ 3643 h 950859"/>
                <a:gd name="connsiteX1" fmla="*/ 83467 w 85444"/>
                <a:gd name="connsiteY1" fmla="*/ 0 h 950859"/>
                <a:gd name="connsiteX2" fmla="*/ 85444 w 85444"/>
                <a:gd name="connsiteY2" fmla="*/ 940622 h 950859"/>
                <a:gd name="connsiteX3" fmla="*/ 0 w 85444"/>
                <a:gd name="connsiteY3" fmla="*/ 950859 h 950859"/>
                <a:gd name="connsiteX4" fmla="*/ 1472 w 85444"/>
                <a:gd name="connsiteY4" fmla="*/ 3643 h 950859"/>
                <a:gd name="connsiteX0" fmla="*/ 22 w 92196"/>
                <a:gd name="connsiteY0" fmla="*/ 0 h 955248"/>
                <a:gd name="connsiteX1" fmla="*/ 90219 w 92196"/>
                <a:gd name="connsiteY1" fmla="*/ 4389 h 955248"/>
                <a:gd name="connsiteX2" fmla="*/ 92196 w 92196"/>
                <a:gd name="connsiteY2" fmla="*/ 945011 h 955248"/>
                <a:gd name="connsiteX3" fmla="*/ 6752 w 92196"/>
                <a:gd name="connsiteY3" fmla="*/ 955248 h 955248"/>
                <a:gd name="connsiteX4" fmla="*/ 22 w 92196"/>
                <a:gd name="connsiteY4" fmla="*/ 0 h 955248"/>
                <a:gd name="connsiteX0" fmla="*/ 22 w 98575"/>
                <a:gd name="connsiteY0" fmla="*/ 0 h 955248"/>
                <a:gd name="connsiteX1" fmla="*/ 90219 w 98575"/>
                <a:gd name="connsiteY1" fmla="*/ 4389 h 955248"/>
                <a:gd name="connsiteX2" fmla="*/ 98575 w 98575"/>
                <a:gd name="connsiteY2" fmla="*/ 945011 h 955248"/>
                <a:gd name="connsiteX3" fmla="*/ 6752 w 98575"/>
                <a:gd name="connsiteY3" fmla="*/ 955248 h 955248"/>
                <a:gd name="connsiteX4" fmla="*/ 22 w 98575"/>
                <a:gd name="connsiteY4" fmla="*/ 0 h 955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575" h="955248">
                  <a:moveTo>
                    <a:pt x="22" y="0"/>
                  </a:moveTo>
                  <a:lnTo>
                    <a:pt x="90219" y="4389"/>
                  </a:lnTo>
                  <a:cubicBezTo>
                    <a:pt x="93004" y="317930"/>
                    <a:pt x="95790" y="631470"/>
                    <a:pt x="98575" y="945011"/>
                  </a:cubicBezTo>
                  <a:lnTo>
                    <a:pt x="6752" y="955248"/>
                  </a:lnTo>
                  <a:cubicBezTo>
                    <a:pt x="7243" y="639509"/>
                    <a:pt x="-469" y="315739"/>
                    <a:pt x="22" y="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C58D5409-F6A1-1DE2-BDE0-6E6349601890}"/>
                </a:ext>
              </a:extLst>
            </p:cNvPr>
            <p:cNvSpPr/>
            <p:nvPr/>
          </p:nvSpPr>
          <p:spPr>
            <a:xfrm rot="10800000">
              <a:off x="11906215" y="5454781"/>
              <a:ext cx="292747" cy="100936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  <a:gd name="connsiteX0" fmla="*/ 0 w 84141"/>
                <a:gd name="connsiteY0" fmla="*/ 5168 h 956295"/>
                <a:gd name="connsiteX1" fmla="*/ 65798 w 84141"/>
                <a:gd name="connsiteY1" fmla="*/ 0 h 956295"/>
                <a:gd name="connsiteX2" fmla="*/ 73694 w 84141"/>
                <a:gd name="connsiteY2" fmla="*/ 9948 h 956295"/>
                <a:gd name="connsiteX3" fmla="*/ 84141 w 84141"/>
                <a:gd name="connsiteY3" fmla="*/ 953182 h 956295"/>
                <a:gd name="connsiteX4" fmla="*/ 6129 w 84141"/>
                <a:gd name="connsiteY4" fmla="*/ 949281 h 956295"/>
                <a:gd name="connsiteX5" fmla="*/ 0 w 84141"/>
                <a:gd name="connsiteY5" fmla="*/ 5168 h 956295"/>
                <a:gd name="connsiteX0" fmla="*/ 0 w 84141"/>
                <a:gd name="connsiteY0" fmla="*/ 5168 h 953760"/>
                <a:gd name="connsiteX1" fmla="*/ 65798 w 84141"/>
                <a:gd name="connsiteY1" fmla="*/ 0 h 953760"/>
                <a:gd name="connsiteX2" fmla="*/ 73694 w 84141"/>
                <a:gd name="connsiteY2" fmla="*/ 9948 h 953760"/>
                <a:gd name="connsiteX3" fmla="*/ 84141 w 84141"/>
                <a:gd name="connsiteY3" fmla="*/ 953182 h 953760"/>
                <a:gd name="connsiteX4" fmla="*/ 3655 w 84141"/>
                <a:gd name="connsiteY4" fmla="*/ 936444 h 953760"/>
                <a:gd name="connsiteX5" fmla="*/ 0 w 84141"/>
                <a:gd name="connsiteY5" fmla="*/ 5168 h 953760"/>
                <a:gd name="connsiteX0" fmla="*/ 0 w 79811"/>
                <a:gd name="connsiteY0" fmla="*/ 5168 h 951740"/>
                <a:gd name="connsiteX1" fmla="*/ 65798 w 79811"/>
                <a:gd name="connsiteY1" fmla="*/ 0 h 951740"/>
                <a:gd name="connsiteX2" fmla="*/ 73694 w 79811"/>
                <a:gd name="connsiteY2" fmla="*/ 9948 h 951740"/>
                <a:gd name="connsiteX3" fmla="*/ 79811 w 79811"/>
                <a:gd name="connsiteY3" fmla="*/ 951043 h 951740"/>
                <a:gd name="connsiteX4" fmla="*/ 3655 w 79811"/>
                <a:gd name="connsiteY4" fmla="*/ 936444 h 951740"/>
                <a:gd name="connsiteX5" fmla="*/ 0 w 79811"/>
                <a:gd name="connsiteY5" fmla="*/ 5168 h 951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811" h="951740">
                  <a:moveTo>
                    <a:pt x="0" y="5168"/>
                  </a:moveTo>
                  <a:cubicBezTo>
                    <a:pt x="13321" y="1124"/>
                    <a:pt x="18299" y="4749"/>
                    <a:pt x="65798" y="0"/>
                  </a:cubicBezTo>
                  <a:cubicBezTo>
                    <a:pt x="66422" y="10663"/>
                    <a:pt x="73070" y="-715"/>
                    <a:pt x="73694" y="9948"/>
                  </a:cubicBezTo>
                  <a:cubicBezTo>
                    <a:pt x="77176" y="319605"/>
                    <a:pt x="79805" y="641386"/>
                    <a:pt x="79811" y="951043"/>
                  </a:cubicBezTo>
                  <a:cubicBezTo>
                    <a:pt x="67803" y="954064"/>
                    <a:pt x="2433" y="946924"/>
                    <a:pt x="3655" y="936444"/>
                  </a:cubicBezTo>
                  <a:cubicBezTo>
                    <a:pt x="1998" y="612163"/>
                    <a:pt x="2247" y="233596"/>
                    <a:pt x="0" y="516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EF76D51-2E07-0ADB-2B94-17722676AA4D}"/>
                </a:ext>
              </a:extLst>
            </p:cNvPr>
            <p:cNvSpPr/>
            <p:nvPr/>
          </p:nvSpPr>
          <p:spPr>
            <a:xfrm>
              <a:off x="115651" y="6460478"/>
              <a:ext cx="12019816" cy="397522"/>
            </a:xfrm>
            <a:custGeom>
              <a:avLst/>
              <a:gdLst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24848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27990 h 397522"/>
                <a:gd name="connsiteX12" fmla="*/ 9353306 w 12019816"/>
                <a:gd name="connsiteY12" fmla="*/ 24632 h 397522"/>
                <a:gd name="connsiteX13" fmla="*/ 9350526 w 12019816"/>
                <a:gd name="connsiteY13" fmla="*/ 397522 h 397522"/>
                <a:gd name="connsiteX14" fmla="*/ 9086489 w 12019816"/>
                <a:gd name="connsiteY14" fmla="*/ 397522 h 397522"/>
                <a:gd name="connsiteX15" fmla="*/ 9084201 w 12019816"/>
                <a:gd name="connsiteY15" fmla="*/ 26968 h 397522"/>
                <a:gd name="connsiteX16" fmla="*/ 3530863 w 12019816"/>
                <a:gd name="connsiteY16" fmla="*/ 23600 h 397522"/>
                <a:gd name="connsiteX17" fmla="*/ 3655739 w 12019816"/>
                <a:gd name="connsiteY17" fmla="*/ 31038 h 397522"/>
                <a:gd name="connsiteX18" fmla="*/ 3662282 w 12019816"/>
                <a:gd name="connsiteY18" fmla="*/ 236612 h 397522"/>
                <a:gd name="connsiteX19" fmla="*/ 3669707 w 12019816"/>
                <a:gd name="connsiteY19" fmla="*/ 397522 h 397522"/>
                <a:gd name="connsiteX20" fmla="*/ 3380246 w 12019816"/>
                <a:gd name="connsiteY20" fmla="*/ 397522 h 397522"/>
                <a:gd name="connsiteX21" fmla="*/ 3369591 w 12019816"/>
                <a:gd name="connsiteY21" fmla="*/ 26901 h 397522"/>
                <a:gd name="connsiteX22" fmla="*/ 3530863 w 12019816"/>
                <a:gd name="connsiteY22" fmla="*/ 23600 h 397522"/>
                <a:gd name="connsiteX23" fmla="*/ 496114 w 12019816"/>
                <a:gd name="connsiteY23" fmla="*/ 22749 h 397522"/>
                <a:gd name="connsiteX24" fmla="*/ 605617 w 12019816"/>
                <a:gd name="connsiteY24" fmla="*/ 23869 h 397522"/>
                <a:gd name="connsiteX25" fmla="*/ 621413 w 12019816"/>
                <a:gd name="connsiteY25" fmla="*/ 397522 h 397522"/>
                <a:gd name="connsiteX26" fmla="*/ 355628 w 12019816"/>
                <a:gd name="connsiteY26" fmla="*/ 397522 h 397522"/>
                <a:gd name="connsiteX27" fmla="*/ 355624 w 12019816"/>
                <a:gd name="connsiteY27" fmla="*/ 390358 h 397522"/>
                <a:gd name="connsiteX28" fmla="*/ 354536 w 12019816"/>
                <a:gd name="connsiteY28" fmla="*/ 26194 h 397522"/>
                <a:gd name="connsiteX29" fmla="*/ 496114 w 12019816"/>
                <a:gd name="connsiteY29" fmla="*/ 22749 h 397522"/>
                <a:gd name="connsiteX30" fmla="*/ 8626058 w 12019816"/>
                <a:gd name="connsiteY30" fmla="*/ 22127 h 397522"/>
                <a:gd name="connsiteX31" fmla="*/ 8623644 w 12019816"/>
                <a:gd name="connsiteY31" fmla="*/ 397522 h 397522"/>
                <a:gd name="connsiteX32" fmla="*/ 8363684 w 12019816"/>
                <a:gd name="connsiteY32" fmla="*/ 397522 h 397522"/>
                <a:gd name="connsiteX33" fmla="*/ 8355586 w 12019816"/>
                <a:gd name="connsiteY33" fmla="*/ 22775 h 397522"/>
                <a:gd name="connsiteX34" fmla="*/ 8626058 w 12019816"/>
                <a:gd name="connsiteY34" fmla="*/ 22127 h 397522"/>
                <a:gd name="connsiteX35" fmla="*/ 7774143 w 12019816"/>
                <a:gd name="connsiteY35" fmla="*/ 21941 h 397522"/>
                <a:gd name="connsiteX36" fmla="*/ 7888161 w 12019816"/>
                <a:gd name="connsiteY36" fmla="*/ 21958 h 397522"/>
                <a:gd name="connsiteX37" fmla="*/ 7904148 w 12019816"/>
                <a:gd name="connsiteY37" fmla="*/ 343577 h 397522"/>
                <a:gd name="connsiteX38" fmla="*/ 7906016 w 12019816"/>
                <a:gd name="connsiteY38" fmla="*/ 397522 h 397522"/>
                <a:gd name="connsiteX39" fmla="*/ 7646561 w 12019816"/>
                <a:gd name="connsiteY39" fmla="*/ 397522 h 397522"/>
                <a:gd name="connsiteX40" fmla="*/ 7646569 w 12019816"/>
                <a:gd name="connsiteY40" fmla="*/ 321294 h 397522"/>
                <a:gd name="connsiteX41" fmla="*/ 7654388 w 12019816"/>
                <a:gd name="connsiteY41" fmla="*/ 23069 h 397522"/>
                <a:gd name="connsiteX42" fmla="*/ 7774143 w 12019816"/>
                <a:gd name="connsiteY42" fmla="*/ 21941 h 397522"/>
                <a:gd name="connsiteX43" fmla="*/ 8193927 w 12019816"/>
                <a:gd name="connsiteY43" fmla="*/ 21912 h 397522"/>
                <a:gd name="connsiteX44" fmla="*/ 8280610 w 12019816"/>
                <a:gd name="connsiteY44" fmla="*/ 29022 h 397522"/>
                <a:gd name="connsiteX45" fmla="*/ 8282711 w 12019816"/>
                <a:gd name="connsiteY45" fmla="*/ 176860 h 397522"/>
                <a:gd name="connsiteX46" fmla="*/ 8281799 w 12019816"/>
                <a:gd name="connsiteY46" fmla="*/ 330539 h 397522"/>
                <a:gd name="connsiteX47" fmla="*/ 8280851 w 12019816"/>
                <a:gd name="connsiteY47" fmla="*/ 397522 h 397522"/>
                <a:gd name="connsiteX48" fmla="*/ 8030904 w 12019816"/>
                <a:gd name="connsiteY48" fmla="*/ 397522 h 397522"/>
                <a:gd name="connsiteX49" fmla="*/ 8030904 w 12019816"/>
                <a:gd name="connsiteY49" fmla="*/ 25701 h 397522"/>
                <a:gd name="connsiteX50" fmla="*/ 8132214 w 12019816"/>
                <a:gd name="connsiteY50" fmla="*/ 22954 h 397522"/>
                <a:gd name="connsiteX51" fmla="*/ 8193927 w 12019816"/>
                <a:gd name="connsiteY51" fmla="*/ 21912 h 397522"/>
                <a:gd name="connsiteX52" fmla="*/ 3291027 w 12019816"/>
                <a:gd name="connsiteY52" fmla="*/ 20635 h 397522"/>
                <a:gd name="connsiteX53" fmla="*/ 3288217 w 12019816"/>
                <a:gd name="connsiteY53" fmla="*/ 397522 h 397522"/>
                <a:gd name="connsiteX54" fmla="*/ 3024235 w 12019816"/>
                <a:gd name="connsiteY54" fmla="*/ 397522 h 397522"/>
                <a:gd name="connsiteX55" fmla="*/ 3021921 w 12019816"/>
                <a:gd name="connsiteY55" fmla="*/ 22971 h 397522"/>
                <a:gd name="connsiteX56" fmla="*/ 4615112 w 12019816"/>
                <a:gd name="connsiteY56" fmla="*/ 20144 h 397522"/>
                <a:gd name="connsiteX57" fmla="*/ 4729129 w 12019816"/>
                <a:gd name="connsiteY57" fmla="*/ 20161 h 397522"/>
                <a:gd name="connsiteX58" fmla="*/ 4745116 w 12019816"/>
                <a:gd name="connsiteY58" fmla="*/ 341780 h 397522"/>
                <a:gd name="connsiteX59" fmla="*/ 4747047 w 12019816"/>
                <a:gd name="connsiteY59" fmla="*/ 397522 h 397522"/>
                <a:gd name="connsiteX60" fmla="*/ 4487530 w 12019816"/>
                <a:gd name="connsiteY60" fmla="*/ 397522 h 397522"/>
                <a:gd name="connsiteX61" fmla="*/ 4487539 w 12019816"/>
                <a:gd name="connsiteY61" fmla="*/ 319497 h 397522"/>
                <a:gd name="connsiteX62" fmla="*/ 4495357 w 12019816"/>
                <a:gd name="connsiteY62" fmla="*/ 21272 h 397522"/>
                <a:gd name="connsiteX63" fmla="*/ 4615112 w 12019816"/>
                <a:gd name="connsiteY63" fmla="*/ 20144 h 397522"/>
                <a:gd name="connsiteX64" fmla="*/ 4222599 w 12019816"/>
                <a:gd name="connsiteY64" fmla="*/ 19678 h 397522"/>
                <a:gd name="connsiteX65" fmla="*/ 4364076 w 12019816"/>
                <a:gd name="connsiteY65" fmla="*/ 21060 h 397522"/>
                <a:gd name="connsiteX66" fmla="*/ 4385140 w 12019816"/>
                <a:gd name="connsiteY66" fmla="*/ 53135 h 397522"/>
                <a:gd name="connsiteX67" fmla="*/ 4397453 w 12019816"/>
                <a:gd name="connsiteY67" fmla="*/ 308891 h 397522"/>
                <a:gd name="connsiteX68" fmla="*/ 4400908 w 12019816"/>
                <a:gd name="connsiteY68" fmla="*/ 397522 h 397522"/>
                <a:gd name="connsiteX69" fmla="*/ 4120950 w 12019816"/>
                <a:gd name="connsiteY69" fmla="*/ 397522 h 397522"/>
                <a:gd name="connsiteX70" fmla="*/ 4117167 w 12019816"/>
                <a:gd name="connsiteY70" fmla="*/ 300055 h 397522"/>
                <a:gd name="connsiteX71" fmla="*/ 4113239 w 12019816"/>
                <a:gd name="connsiteY71" fmla="*/ 25440 h 397522"/>
                <a:gd name="connsiteX72" fmla="*/ 4222599 w 12019816"/>
                <a:gd name="connsiteY72" fmla="*/ 19678 h 397522"/>
                <a:gd name="connsiteX73" fmla="*/ 9592115 w 12019816"/>
                <a:gd name="connsiteY73" fmla="*/ 19671 h 397522"/>
                <a:gd name="connsiteX74" fmla="*/ 9716991 w 12019816"/>
                <a:gd name="connsiteY74" fmla="*/ 27108 h 397522"/>
                <a:gd name="connsiteX75" fmla="*/ 9723533 w 12019816"/>
                <a:gd name="connsiteY75" fmla="*/ 232682 h 397522"/>
                <a:gd name="connsiteX76" fmla="*/ 9731139 w 12019816"/>
                <a:gd name="connsiteY76" fmla="*/ 397522 h 397522"/>
                <a:gd name="connsiteX77" fmla="*/ 9441611 w 12019816"/>
                <a:gd name="connsiteY77" fmla="*/ 397522 h 397522"/>
                <a:gd name="connsiteX78" fmla="*/ 9430843 w 12019816"/>
                <a:gd name="connsiteY78" fmla="*/ 22971 h 397522"/>
                <a:gd name="connsiteX79" fmla="*/ 9592115 w 12019816"/>
                <a:gd name="connsiteY79" fmla="*/ 19671 h 397522"/>
                <a:gd name="connsiteX80" fmla="*/ 2563778 w 12019816"/>
                <a:gd name="connsiteY80" fmla="*/ 18130 h 397522"/>
                <a:gd name="connsiteX81" fmla="*/ 2561338 w 12019816"/>
                <a:gd name="connsiteY81" fmla="*/ 397522 h 397522"/>
                <a:gd name="connsiteX82" fmla="*/ 2301491 w 12019816"/>
                <a:gd name="connsiteY82" fmla="*/ 397522 h 397522"/>
                <a:gd name="connsiteX83" fmla="*/ 2293306 w 12019816"/>
                <a:gd name="connsiteY83" fmla="*/ 18778 h 397522"/>
                <a:gd name="connsiteX84" fmla="*/ 2563778 w 12019816"/>
                <a:gd name="connsiteY84" fmla="*/ 18130 h 397522"/>
                <a:gd name="connsiteX85" fmla="*/ 8718348 w 12019816"/>
                <a:gd name="connsiteY85" fmla="*/ 18123 h 397522"/>
                <a:gd name="connsiteX86" fmla="*/ 8959609 w 12019816"/>
                <a:gd name="connsiteY86" fmla="*/ 19031 h 397522"/>
                <a:gd name="connsiteX87" fmla="*/ 8978767 w 12019816"/>
                <a:gd name="connsiteY87" fmla="*/ 397522 h 397522"/>
                <a:gd name="connsiteX88" fmla="*/ 8723051 w 12019816"/>
                <a:gd name="connsiteY88" fmla="*/ 397522 h 397522"/>
                <a:gd name="connsiteX89" fmla="*/ 1711860 w 12019816"/>
                <a:gd name="connsiteY89" fmla="*/ 17944 h 397522"/>
                <a:gd name="connsiteX90" fmla="*/ 1825878 w 12019816"/>
                <a:gd name="connsiteY90" fmla="*/ 17961 h 397522"/>
                <a:gd name="connsiteX91" fmla="*/ 1841865 w 12019816"/>
                <a:gd name="connsiteY91" fmla="*/ 339580 h 397522"/>
                <a:gd name="connsiteX92" fmla="*/ 1843872 w 12019816"/>
                <a:gd name="connsiteY92" fmla="*/ 397522 h 397522"/>
                <a:gd name="connsiteX93" fmla="*/ 1584278 w 12019816"/>
                <a:gd name="connsiteY93" fmla="*/ 397522 h 397522"/>
                <a:gd name="connsiteX94" fmla="*/ 1584286 w 12019816"/>
                <a:gd name="connsiteY94" fmla="*/ 317297 h 397522"/>
                <a:gd name="connsiteX95" fmla="*/ 1592105 w 12019816"/>
                <a:gd name="connsiteY95" fmla="*/ 19072 h 397522"/>
                <a:gd name="connsiteX96" fmla="*/ 1711860 w 12019816"/>
                <a:gd name="connsiteY96" fmla="*/ 17944 h 397522"/>
                <a:gd name="connsiteX97" fmla="*/ 2131647 w 12019816"/>
                <a:gd name="connsiteY97" fmla="*/ 17915 h 397522"/>
                <a:gd name="connsiteX98" fmla="*/ 2218330 w 12019816"/>
                <a:gd name="connsiteY98" fmla="*/ 25025 h 397522"/>
                <a:gd name="connsiteX99" fmla="*/ 2220431 w 12019816"/>
                <a:gd name="connsiteY99" fmla="*/ 172863 h 397522"/>
                <a:gd name="connsiteX100" fmla="*/ 2219520 w 12019816"/>
                <a:gd name="connsiteY100" fmla="*/ 326542 h 397522"/>
                <a:gd name="connsiteX101" fmla="*/ 2218514 w 12019816"/>
                <a:gd name="connsiteY101" fmla="*/ 397522 h 397522"/>
                <a:gd name="connsiteX102" fmla="*/ 1968622 w 12019816"/>
                <a:gd name="connsiteY102" fmla="*/ 397522 h 397522"/>
                <a:gd name="connsiteX103" fmla="*/ 1968622 w 12019816"/>
                <a:gd name="connsiteY103" fmla="*/ 21704 h 397522"/>
                <a:gd name="connsiteX104" fmla="*/ 2069934 w 12019816"/>
                <a:gd name="connsiteY104" fmla="*/ 18957 h 397522"/>
                <a:gd name="connsiteX105" fmla="*/ 2131647 w 12019816"/>
                <a:gd name="connsiteY105" fmla="*/ 17915 h 397522"/>
                <a:gd name="connsiteX106" fmla="*/ 7505826 w 12019816"/>
                <a:gd name="connsiteY106" fmla="*/ 15918 h 397522"/>
                <a:gd name="connsiteX107" fmla="*/ 7504607 w 12019816"/>
                <a:gd name="connsiteY107" fmla="*/ 397522 h 397522"/>
                <a:gd name="connsiteX108" fmla="*/ 7221827 w 12019816"/>
                <a:gd name="connsiteY108" fmla="*/ 397522 h 397522"/>
                <a:gd name="connsiteX109" fmla="*/ 7210317 w 12019816"/>
                <a:gd name="connsiteY109" fmla="*/ 19060 h 397522"/>
                <a:gd name="connsiteX110" fmla="*/ 2656068 w 12019816"/>
                <a:gd name="connsiteY110" fmla="*/ 14126 h 397522"/>
                <a:gd name="connsiteX111" fmla="*/ 2897329 w 12019816"/>
                <a:gd name="connsiteY111" fmla="*/ 15034 h 397522"/>
                <a:gd name="connsiteX112" fmla="*/ 2916690 w 12019816"/>
                <a:gd name="connsiteY112" fmla="*/ 397522 h 397522"/>
                <a:gd name="connsiteX113" fmla="*/ 2660821 w 12019816"/>
                <a:gd name="connsiteY113" fmla="*/ 397522 h 397522"/>
                <a:gd name="connsiteX114" fmla="*/ 7067541 w 12019816"/>
                <a:gd name="connsiteY114" fmla="*/ 13161 h 397522"/>
                <a:gd name="connsiteX115" fmla="*/ 7083654 w 12019816"/>
                <a:gd name="connsiteY115" fmla="*/ 397522 h 397522"/>
                <a:gd name="connsiteX116" fmla="*/ 6831297 w 12019816"/>
                <a:gd name="connsiteY116" fmla="*/ 397522 h 397522"/>
                <a:gd name="connsiteX117" fmla="*/ 6831420 w 12019816"/>
                <a:gd name="connsiteY117" fmla="*/ 15211 h 397522"/>
                <a:gd name="connsiteX118" fmla="*/ 5144127 w 12019816"/>
                <a:gd name="connsiteY118" fmla="*/ 10835 h 397522"/>
                <a:gd name="connsiteX119" fmla="*/ 5144353 w 12019816"/>
                <a:gd name="connsiteY119" fmla="*/ 389491 h 397522"/>
                <a:gd name="connsiteX120" fmla="*/ 5144354 w 12019816"/>
                <a:gd name="connsiteY120" fmla="*/ 397522 h 397522"/>
                <a:gd name="connsiteX121" fmla="*/ 4868027 w 12019816"/>
                <a:gd name="connsiteY121" fmla="*/ 397522 h 397522"/>
                <a:gd name="connsiteX122" fmla="*/ 4852064 w 12019816"/>
                <a:gd name="connsiteY122" fmla="*/ 19963 h 397522"/>
                <a:gd name="connsiteX123" fmla="*/ 5144127 w 12019816"/>
                <a:gd name="connsiteY123" fmla="*/ 10835 h 397522"/>
                <a:gd name="connsiteX124" fmla="*/ 10269788 w 12019816"/>
                <a:gd name="connsiteY124" fmla="*/ 10801 h 397522"/>
                <a:gd name="connsiteX125" fmla="*/ 10411266 w 12019816"/>
                <a:gd name="connsiteY125" fmla="*/ 12182 h 397522"/>
                <a:gd name="connsiteX126" fmla="*/ 10432331 w 12019816"/>
                <a:gd name="connsiteY126" fmla="*/ 44257 h 397522"/>
                <a:gd name="connsiteX127" fmla="*/ 10444643 w 12019816"/>
                <a:gd name="connsiteY127" fmla="*/ 300013 h 397522"/>
                <a:gd name="connsiteX128" fmla="*/ 10448444 w 12019816"/>
                <a:gd name="connsiteY128" fmla="*/ 397522 h 397522"/>
                <a:gd name="connsiteX129" fmla="*/ 10168485 w 12019816"/>
                <a:gd name="connsiteY129" fmla="*/ 397522 h 397522"/>
                <a:gd name="connsiteX130" fmla="*/ 10168484 w 12019816"/>
                <a:gd name="connsiteY130" fmla="*/ 397504 h 397522"/>
                <a:gd name="connsiteX131" fmla="*/ 10160431 w 12019816"/>
                <a:gd name="connsiteY131" fmla="*/ 16562 h 397522"/>
                <a:gd name="connsiteX132" fmla="*/ 10269788 w 12019816"/>
                <a:gd name="connsiteY132" fmla="*/ 10801 h 397522"/>
                <a:gd name="connsiteX133" fmla="*/ 6157958 w 12019816"/>
                <a:gd name="connsiteY133" fmla="*/ 10527 h 397522"/>
                <a:gd name="connsiteX134" fmla="*/ 6273480 w 12019816"/>
                <a:gd name="connsiteY134" fmla="*/ 11908 h 397522"/>
                <a:gd name="connsiteX135" fmla="*/ 6290681 w 12019816"/>
                <a:gd name="connsiteY135" fmla="*/ 43983 h 397522"/>
                <a:gd name="connsiteX136" fmla="*/ 6300735 w 12019816"/>
                <a:gd name="connsiteY136" fmla="*/ 299739 h 397522"/>
                <a:gd name="connsiteX137" fmla="*/ 6303847 w 12019816"/>
                <a:gd name="connsiteY137" fmla="*/ 397522 h 397522"/>
                <a:gd name="connsiteX138" fmla="*/ 6062287 w 12019816"/>
                <a:gd name="connsiteY138" fmla="*/ 397522 h 397522"/>
                <a:gd name="connsiteX139" fmla="*/ 6062289 w 12019816"/>
                <a:gd name="connsiteY139" fmla="*/ 395791 h 397522"/>
                <a:gd name="connsiteX140" fmla="*/ 6068663 w 12019816"/>
                <a:gd name="connsiteY140" fmla="*/ 16288 h 397522"/>
                <a:gd name="connsiteX141" fmla="*/ 6157958 w 12019816"/>
                <a:gd name="connsiteY141" fmla="*/ 10527 h 397522"/>
                <a:gd name="connsiteX142" fmla="*/ 9945472 w 12019816"/>
                <a:gd name="connsiteY142" fmla="*/ 9688 h 397522"/>
                <a:gd name="connsiteX143" fmla="*/ 10059491 w 12019816"/>
                <a:gd name="connsiteY143" fmla="*/ 9705 h 397522"/>
                <a:gd name="connsiteX144" fmla="*/ 10075476 w 12019816"/>
                <a:gd name="connsiteY144" fmla="*/ 331324 h 397522"/>
                <a:gd name="connsiteX145" fmla="*/ 10077770 w 12019816"/>
                <a:gd name="connsiteY145" fmla="*/ 397522 h 397522"/>
                <a:gd name="connsiteX146" fmla="*/ 9817888 w 12019816"/>
                <a:gd name="connsiteY146" fmla="*/ 397522 h 397522"/>
                <a:gd name="connsiteX147" fmla="*/ 9817898 w 12019816"/>
                <a:gd name="connsiteY147" fmla="*/ 309041 h 397522"/>
                <a:gd name="connsiteX148" fmla="*/ 9825717 w 12019816"/>
                <a:gd name="connsiteY148" fmla="*/ 10816 h 397522"/>
                <a:gd name="connsiteX149" fmla="*/ 9945472 w 12019816"/>
                <a:gd name="connsiteY149" fmla="*/ 9688 h 397522"/>
                <a:gd name="connsiteX150" fmla="*/ 1005258 w 12019816"/>
                <a:gd name="connsiteY150" fmla="*/ 9164 h 397522"/>
                <a:gd name="connsiteX151" fmla="*/ 1021539 w 12019816"/>
                <a:gd name="connsiteY151" fmla="*/ 397522 h 397522"/>
                <a:gd name="connsiteX152" fmla="*/ 769014 w 12019816"/>
                <a:gd name="connsiteY152" fmla="*/ 397522 h 397522"/>
                <a:gd name="connsiteX153" fmla="*/ 769138 w 12019816"/>
                <a:gd name="connsiteY153" fmla="*/ 11214 h 397522"/>
                <a:gd name="connsiteX154" fmla="*/ 95676 w 12019816"/>
                <a:gd name="connsiteY154" fmla="*/ 6530 h 397522"/>
                <a:gd name="connsiteX155" fmla="*/ 211198 w 12019816"/>
                <a:gd name="connsiteY155" fmla="*/ 7911 h 397522"/>
                <a:gd name="connsiteX156" fmla="*/ 228399 w 12019816"/>
                <a:gd name="connsiteY156" fmla="*/ 39986 h 397522"/>
                <a:gd name="connsiteX157" fmla="*/ 238452 w 12019816"/>
                <a:gd name="connsiteY157" fmla="*/ 295742 h 397522"/>
                <a:gd name="connsiteX158" fmla="*/ 241692 w 12019816"/>
                <a:gd name="connsiteY158" fmla="*/ 397522 h 397522"/>
                <a:gd name="connsiteX159" fmla="*/ 0 w 12019816"/>
                <a:gd name="connsiteY159" fmla="*/ 397522 h 397522"/>
                <a:gd name="connsiteX160" fmla="*/ 6 w 12019816"/>
                <a:gd name="connsiteY160" fmla="*/ 391794 h 397522"/>
                <a:gd name="connsiteX161" fmla="*/ 6381 w 12019816"/>
                <a:gd name="connsiteY161" fmla="*/ 12291 h 397522"/>
                <a:gd name="connsiteX162" fmla="*/ 95676 w 12019816"/>
                <a:gd name="connsiteY162" fmla="*/ 6530 h 397522"/>
                <a:gd name="connsiteX163" fmla="*/ 5973804 w 12019816"/>
                <a:gd name="connsiteY163" fmla="*/ 6521 h 397522"/>
                <a:gd name="connsiteX164" fmla="*/ 5972555 w 12019816"/>
                <a:gd name="connsiteY164" fmla="*/ 397522 h 397522"/>
                <a:gd name="connsiteX165" fmla="*/ 5690094 w 12019816"/>
                <a:gd name="connsiteY165" fmla="*/ 397522 h 397522"/>
                <a:gd name="connsiteX166" fmla="*/ 5678298 w 12019816"/>
                <a:gd name="connsiteY166" fmla="*/ 9663 h 397522"/>
                <a:gd name="connsiteX167" fmla="*/ 5527975 w 12019816"/>
                <a:gd name="connsiteY167" fmla="*/ 6521 h 397522"/>
                <a:gd name="connsiteX168" fmla="*/ 5544367 w 12019816"/>
                <a:gd name="connsiteY168" fmla="*/ 397522 h 397522"/>
                <a:gd name="connsiteX169" fmla="*/ 5291731 w 12019816"/>
                <a:gd name="connsiteY169" fmla="*/ 397522 h 397522"/>
                <a:gd name="connsiteX170" fmla="*/ 5291856 w 12019816"/>
                <a:gd name="connsiteY170" fmla="*/ 8571 h 397522"/>
                <a:gd name="connsiteX171" fmla="*/ 10681560 w 12019816"/>
                <a:gd name="connsiteY171" fmla="*/ 2364 h 397522"/>
                <a:gd name="connsiteX172" fmla="*/ 10795579 w 12019816"/>
                <a:gd name="connsiteY172" fmla="*/ 2381 h 397522"/>
                <a:gd name="connsiteX173" fmla="*/ 10811565 w 12019816"/>
                <a:gd name="connsiteY173" fmla="*/ 324000 h 397522"/>
                <a:gd name="connsiteX174" fmla="*/ 10814112 w 12019816"/>
                <a:gd name="connsiteY174" fmla="*/ 397522 h 397522"/>
                <a:gd name="connsiteX175" fmla="*/ 10553976 w 12019816"/>
                <a:gd name="connsiteY175" fmla="*/ 397522 h 397522"/>
                <a:gd name="connsiteX176" fmla="*/ 10553986 w 12019816"/>
                <a:gd name="connsiteY176" fmla="*/ 301717 h 397522"/>
                <a:gd name="connsiteX177" fmla="*/ 10561805 w 12019816"/>
                <a:gd name="connsiteY177" fmla="*/ 3492 h 397522"/>
                <a:gd name="connsiteX178" fmla="*/ 10681560 w 12019816"/>
                <a:gd name="connsiteY178" fmla="*/ 2364 h 397522"/>
                <a:gd name="connsiteX179" fmla="*/ 6558693 w 12019816"/>
                <a:gd name="connsiteY179" fmla="*/ 404 h 397522"/>
                <a:gd name="connsiteX180" fmla="*/ 6668196 w 12019816"/>
                <a:gd name="connsiteY180" fmla="*/ 1524 h 397522"/>
                <a:gd name="connsiteX181" fmla="*/ 6684936 w 12019816"/>
                <a:gd name="connsiteY181" fmla="*/ 397522 h 397522"/>
                <a:gd name="connsiteX182" fmla="*/ 6418203 w 12019816"/>
                <a:gd name="connsiteY182" fmla="*/ 397522 h 397522"/>
                <a:gd name="connsiteX183" fmla="*/ 6417940 w 12019816"/>
                <a:gd name="connsiteY183" fmla="*/ 214118 h 397522"/>
                <a:gd name="connsiteX184" fmla="*/ 6417115 w 12019816"/>
                <a:gd name="connsiteY184" fmla="*/ 3849 h 397522"/>
                <a:gd name="connsiteX185" fmla="*/ 6558693 w 12019816"/>
                <a:gd name="connsiteY185" fmla="*/ 404 h 397522"/>
                <a:gd name="connsiteX186" fmla="*/ 12019816 w 12019816"/>
                <a:gd name="connsiteY186" fmla="*/ 0 h 397522"/>
                <a:gd name="connsiteX187" fmla="*/ 12018546 w 12019816"/>
                <a:gd name="connsiteY187" fmla="*/ 397522 h 397522"/>
                <a:gd name="connsiteX188" fmla="*/ 11736301 w 12019816"/>
                <a:gd name="connsiteY188" fmla="*/ 397522 h 397522"/>
                <a:gd name="connsiteX189" fmla="*/ 11724307 w 12019816"/>
                <a:gd name="connsiteY189" fmla="*/ 3142 h 397522"/>
                <a:gd name="connsiteX190" fmla="*/ 11584876 w 12019816"/>
                <a:gd name="connsiteY190" fmla="*/ 0 h 397522"/>
                <a:gd name="connsiteX191" fmla="*/ 11601541 w 12019816"/>
                <a:gd name="connsiteY191" fmla="*/ 397522 h 397522"/>
                <a:gd name="connsiteX192" fmla="*/ 11348629 w 12019816"/>
                <a:gd name="connsiteY192" fmla="*/ 397522 h 397522"/>
                <a:gd name="connsiteX193" fmla="*/ 11348756 w 12019816"/>
                <a:gd name="connsiteY193" fmla="*/ 2050 h 397522"/>
                <a:gd name="connsiteX194" fmla="*/ 11209774 w 12019816"/>
                <a:gd name="connsiteY194" fmla="*/ 0 h 397522"/>
                <a:gd name="connsiteX195" fmla="*/ 11210000 w 12019816"/>
                <a:gd name="connsiteY195" fmla="*/ 342744 h 397522"/>
                <a:gd name="connsiteX196" fmla="*/ 11210003 w 12019816"/>
                <a:gd name="connsiteY196" fmla="*/ 397522 h 397522"/>
                <a:gd name="connsiteX197" fmla="*/ 10934130 w 12019816"/>
                <a:gd name="connsiteY197" fmla="*/ 397522 h 397522"/>
                <a:gd name="connsiteX198" fmla="*/ 10917711 w 12019816"/>
                <a:gd name="connsiteY198" fmla="*/ 9128 h 397522"/>
                <a:gd name="connsiteX199" fmla="*/ 11209774 w 12019816"/>
                <a:gd name="connsiteY199" fmla="*/ 0 h 397522"/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24848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27990 h 397522"/>
                <a:gd name="connsiteX12" fmla="*/ 1444556 w 12019816"/>
                <a:gd name="connsiteY12" fmla="*/ 24848 h 397522"/>
                <a:gd name="connsiteX13" fmla="*/ 9353306 w 12019816"/>
                <a:gd name="connsiteY13" fmla="*/ 24632 h 397522"/>
                <a:gd name="connsiteX14" fmla="*/ 9350526 w 12019816"/>
                <a:gd name="connsiteY14" fmla="*/ 397522 h 397522"/>
                <a:gd name="connsiteX15" fmla="*/ 9086489 w 12019816"/>
                <a:gd name="connsiteY15" fmla="*/ 397522 h 397522"/>
                <a:gd name="connsiteX16" fmla="*/ 9084201 w 12019816"/>
                <a:gd name="connsiteY16" fmla="*/ 26968 h 397522"/>
                <a:gd name="connsiteX17" fmla="*/ 9353306 w 12019816"/>
                <a:gd name="connsiteY17" fmla="*/ 24632 h 397522"/>
                <a:gd name="connsiteX18" fmla="*/ 3530863 w 12019816"/>
                <a:gd name="connsiteY18" fmla="*/ 23600 h 397522"/>
                <a:gd name="connsiteX19" fmla="*/ 3655739 w 12019816"/>
                <a:gd name="connsiteY19" fmla="*/ 31038 h 397522"/>
                <a:gd name="connsiteX20" fmla="*/ 3662282 w 12019816"/>
                <a:gd name="connsiteY20" fmla="*/ 236612 h 397522"/>
                <a:gd name="connsiteX21" fmla="*/ 3669707 w 12019816"/>
                <a:gd name="connsiteY21" fmla="*/ 397522 h 397522"/>
                <a:gd name="connsiteX22" fmla="*/ 3380246 w 12019816"/>
                <a:gd name="connsiteY22" fmla="*/ 397522 h 397522"/>
                <a:gd name="connsiteX23" fmla="*/ 3369591 w 12019816"/>
                <a:gd name="connsiteY23" fmla="*/ 26901 h 397522"/>
                <a:gd name="connsiteX24" fmla="*/ 3530863 w 12019816"/>
                <a:gd name="connsiteY24" fmla="*/ 23600 h 397522"/>
                <a:gd name="connsiteX25" fmla="*/ 496114 w 12019816"/>
                <a:gd name="connsiteY25" fmla="*/ 22749 h 397522"/>
                <a:gd name="connsiteX26" fmla="*/ 605617 w 12019816"/>
                <a:gd name="connsiteY26" fmla="*/ 23869 h 397522"/>
                <a:gd name="connsiteX27" fmla="*/ 621413 w 12019816"/>
                <a:gd name="connsiteY27" fmla="*/ 397522 h 397522"/>
                <a:gd name="connsiteX28" fmla="*/ 355628 w 12019816"/>
                <a:gd name="connsiteY28" fmla="*/ 397522 h 397522"/>
                <a:gd name="connsiteX29" fmla="*/ 355624 w 12019816"/>
                <a:gd name="connsiteY29" fmla="*/ 390358 h 397522"/>
                <a:gd name="connsiteX30" fmla="*/ 354536 w 12019816"/>
                <a:gd name="connsiteY30" fmla="*/ 14849 h 397522"/>
                <a:gd name="connsiteX31" fmla="*/ 496114 w 12019816"/>
                <a:gd name="connsiteY31" fmla="*/ 22749 h 397522"/>
                <a:gd name="connsiteX32" fmla="*/ 8626058 w 12019816"/>
                <a:gd name="connsiteY32" fmla="*/ 22127 h 397522"/>
                <a:gd name="connsiteX33" fmla="*/ 8623644 w 12019816"/>
                <a:gd name="connsiteY33" fmla="*/ 397522 h 397522"/>
                <a:gd name="connsiteX34" fmla="*/ 8363684 w 12019816"/>
                <a:gd name="connsiteY34" fmla="*/ 397522 h 397522"/>
                <a:gd name="connsiteX35" fmla="*/ 8355586 w 12019816"/>
                <a:gd name="connsiteY35" fmla="*/ 22775 h 397522"/>
                <a:gd name="connsiteX36" fmla="*/ 8626058 w 12019816"/>
                <a:gd name="connsiteY36" fmla="*/ 22127 h 397522"/>
                <a:gd name="connsiteX37" fmla="*/ 7774143 w 12019816"/>
                <a:gd name="connsiteY37" fmla="*/ 21941 h 397522"/>
                <a:gd name="connsiteX38" fmla="*/ 7888161 w 12019816"/>
                <a:gd name="connsiteY38" fmla="*/ 21958 h 397522"/>
                <a:gd name="connsiteX39" fmla="*/ 7904148 w 12019816"/>
                <a:gd name="connsiteY39" fmla="*/ 343577 h 397522"/>
                <a:gd name="connsiteX40" fmla="*/ 7906016 w 12019816"/>
                <a:gd name="connsiteY40" fmla="*/ 397522 h 397522"/>
                <a:gd name="connsiteX41" fmla="*/ 7646561 w 12019816"/>
                <a:gd name="connsiteY41" fmla="*/ 397522 h 397522"/>
                <a:gd name="connsiteX42" fmla="*/ 7646569 w 12019816"/>
                <a:gd name="connsiteY42" fmla="*/ 321294 h 397522"/>
                <a:gd name="connsiteX43" fmla="*/ 7654388 w 12019816"/>
                <a:gd name="connsiteY43" fmla="*/ 23069 h 397522"/>
                <a:gd name="connsiteX44" fmla="*/ 7774143 w 12019816"/>
                <a:gd name="connsiteY44" fmla="*/ 21941 h 397522"/>
                <a:gd name="connsiteX45" fmla="*/ 8193927 w 12019816"/>
                <a:gd name="connsiteY45" fmla="*/ 21912 h 397522"/>
                <a:gd name="connsiteX46" fmla="*/ 8280610 w 12019816"/>
                <a:gd name="connsiteY46" fmla="*/ 29022 h 397522"/>
                <a:gd name="connsiteX47" fmla="*/ 8282711 w 12019816"/>
                <a:gd name="connsiteY47" fmla="*/ 176860 h 397522"/>
                <a:gd name="connsiteX48" fmla="*/ 8281799 w 12019816"/>
                <a:gd name="connsiteY48" fmla="*/ 330539 h 397522"/>
                <a:gd name="connsiteX49" fmla="*/ 8280851 w 12019816"/>
                <a:gd name="connsiteY49" fmla="*/ 397522 h 397522"/>
                <a:gd name="connsiteX50" fmla="*/ 8030904 w 12019816"/>
                <a:gd name="connsiteY50" fmla="*/ 397522 h 397522"/>
                <a:gd name="connsiteX51" fmla="*/ 8030904 w 12019816"/>
                <a:gd name="connsiteY51" fmla="*/ 25701 h 397522"/>
                <a:gd name="connsiteX52" fmla="*/ 8132214 w 12019816"/>
                <a:gd name="connsiteY52" fmla="*/ 22954 h 397522"/>
                <a:gd name="connsiteX53" fmla="*/ 8193927 w 12019816"/>
                <a:gd name="connsiteY53" fmla="*/ 21912 h 397522"/>
                <a:gd name="connsiteX54" fmla="*/ 3291027 w 12019816"/>
                <a:gd name="connsiteY54" fmla="*/ 20635 h 397522"/>
                <a:gd name="connsiteX55" fmla="*/ 3288217 w 12019816"/>
                <a:gd name="connsiteY55" fmla="*/ 397522 h 397522"/>
                <a:gd name="connsiteX56" fmla="*/ 3024235 w 12019816"/>
                <a:gd name="connsiteY56" fmla="*/ 397522 h 397522"/>
                <a:gd name="connsiteX57" fmla="*/ 3021921 w 12019816"/>
                <a:gd name="connsiteY57" fmla="*/ 22971 h 397522"/>
                <a:gd name="connsiteX58" fmla="*/ 3291027 w 12019816"/>
                <a:gd name="connsiteY58" fmla="*/ 20635 h 397522"/>
                <a:gd name="connsiteX59" fmla="*/ 4615112 w 12019816"/>
                <a:gd name="connsiteY59" fmla="*/ 20144 h 397522"/>
                <a:gd name="connsiteX60" fmla="*/ 4729129 w 12019816"/>
                <a:gd name="connsiteY60" fmla="*/ 20161 h 397522"/>
                <a:gd name="connsiteX61" fmla="*/ 4745116 w 12019816"/>
                <a:gd name="connsiteY61" fmla="*/ 341780 h 397522"/>
                <a:gd name="connsiteX62" fmla="*/ 4747047 w 12019816"/>
                <a:gd name="connsiteY62" fmla="*/ 397522 h 397522"/>
                <a:gd name="connsiteX63" fmla="*/ 4487530 w 12019816"/>
                <a:gd name="connsiteY63" fmla="*/ 397522 h 397522"/>
                <a:gd name="connsiteX64" fmla="*/ 4487539 w 12019816"/>
                <a:gd name="connsiteY64" fmla="*/ 319497 h 397522"/>
                <a:gd name="connsiteX65" fmla="*/ 4495357 w 12019816"/>
                <a:gd name="connsiteY65" fmla="*/ 21272 h 397522"/>
                <a:gd name="connsiteX66" fmla="*/ 4615112 w 12019816"/>
                <a:gd name="connsiteY66" fmla="*/ 20144 h 397522"/>
                <a:gd name="connsiteX67" fmla="*/ 4222599 w 12019816"/>
                <a:gd name="connsiteY67" fmla="*/ 19678 h 397522"/>
                <a:gd name="connsiteX68" fmla="*/ 4364076 w 12019816"/>
                <a:gd name="connsiteY68" fmla="*/ 21060 h 397522"/>
                <a:gd name="connsiteX69" fmla="*/ 4385140 w 12019816"/>
                <a:gd name="connsiteY69" fmla="*/ 53135 h 397522"/>
                <a:gd name="connsiteX70" fmla="*/ 4397453 w 12019816"/>
                <a:gd name="connsiteY70" fmla="*/ 308891 h 397522"/>
                <a:gd name="connsiteX71" fmla="*/ 4400908 w 12019816"/>
                <a:gd name="connsiteY71" fmla="*/ 397522 h 397522"/>
                <a:gd name="connsiteX72" fmla="*/ 4120950 w 12019816"/>
                <a:gd name="connsiteY72" fmla="*/ 397522 h 397522"/>
                <a:gd name="connsiteX73" fmla="*/ 4117167 w 12019816"/>
                <a:gd name="connsiteY73" fmla="*/ 300055 h 397522"/>
                <a:gd name="connsiteX74" fmla="*/ 4113239 w 12019816"/>
                <a:gd name="connsiteY74" fmla="*/ 25440 h 397522"/>
                <a:gd name="connsiteX75" fmla="*/ 4222599 w 12019816"/>
                <a:gd name="connsiteY75" fmla="*/ 19678 h 397522"/>
                <a:gd name="connsiteX76" fmla="*/ 9592115 w 12019816"/>
                <a:gd name="connsiteY76" fmla="*/ 19671 h 397522"/>
                <a:gd name="connsiteX77" fmla="*/ 9716991 w 12019816"/>
                <a:gd name="connsiteY77" fmla="*/ 27108 h 397522"/>
                <a:gd name="connsiteX78" fmla="*/ 9723533 w 12019816"/>
                <a:gd name="connsiteY78" fmla="*/ 232682 h 397522"/>
                <a:gd name="connsiteX79" fmla="*/ 9731139 w 12019816"/>
                <a:gd name="connsiteY79" fmla="*/ 397522 h 397522"/>
                <a:gd name="connsiteX80" fmla="*/ 9441611 w 12019816"/>
                <a:gd name="connsiteY80" fmla="*/ 397522 h 397522"/>
                <a:gd name="connsiteX81" fmla="*/ 9430843 w 12019816"/>
                <a:gd name="connsiteY81" fmla="*/ 22971 h 397522"/>
                <a:gd name="connsiteX82" fmla="*/ 9592115 w 12019816"/>
                <a:gd name="connsiteY82" fmla="*/ 19671 h 397522"/>
                <a:gd name="connsiteX83" fmla="*/ 2563778 w 12019816"/>
                <a:gd name="connsiteY83" fmla="*/ 18130 h 397522"/>
                <a:gd name="connsiteX84" fmla="*/ 2561338 w 12019816"/>
                <a:gd name="connsiteY84" fmla="*/ 397522 h 397522"/>
                <a:gd name="connsiteX85" fmla="*/ 2301491 w 12019816"/>
                <a:gd name="connsiteY85" fmla="*/ 397522 h 397522"/>
                <a:gd name="connsiteX86" fmla="*/ 2293306 w 12019816"/>
                <a:gd name="connsiteY86" fmla="*/ 18778 h 397522"/>
                <a:gd name="connsiteX87" fmla="*/ 2563778 w 12019816"/>
                <a:gd name="connsiteY87" fmla="*/ 18130 h 397522"/>
                <a:gd name="connsiteX88" fmla="*/ 8718348 w 12019816"/>
                <a:gd name="connsiteY88" fmla="*/ 18123 h 397522"/>
                <a:gd name="connsiteX89" fmla="*/ 8959609 w 12019816"/>
                <a:gd name="connsiteY89" fmla="*/ 19031 h 397522"/>
                <a:gd name="connsiteX90" fmla="*/ 8978767 w 12019816"/>
                <a:gd name="connsiteY90" fmla="*/ 397522 h 397522"/>
                <a:gd name="connsiteX91" fmla="*/ 8723051 w 12019816"/>
                <a:gd name="connsiteY91" fmla="*/ 397522 h 397522"/>
                <a:gd name="connsiteX92" fmla="*/ 8718348 w 12019816"/>
                <a:gd name="connsiteY92" fmla="*/ 18123 h 397522"/>
                <a:gd name="connsiteX93" fmla="*/ 1711860 w 12019816"/>
                <a:gd name="connsiteY93" fmla="*/ 17944 h 397522"/>
                <a:gd name="connsiteX94" fmla="*/ 1825878 w 12019816"/>
                <a:gd name="connsiteY94" fmla="*/ 17961 h 397522"/>
                <a:gd name="connsiteX95" fmla="*/ 1841865 w 12019816"/>
                <a:gd name="connsiteY95" fmla="*/ 339580 h 397522"/>
                <a:gd name="connsiteX96" fmla="*/ 1843872 w 12019816"/>
                <a:gd name="connsiteY96" fmla="*/ 397522 h 397522"/>
                <a:gd name="connsiteX97" fmla="*/ 1584278 w 12019816"/>
                <a:gd name="connsiteY97" fmla="*/ 397522 h 397522"/>
                <a:gd name="connsiteX98" fmla="*/ 1584286 w 12019816"/>
                <a:gd name="connsiteY98" fmla="*/ 317297 h 397522"/>
                <a:gd name="connsiteX99" fmla="*/ 1592105 w 12019816"/>
                <a:gd name="connsiteY99" fmla="*/ 19072 h 397522"/>
                <a:gd name="connsiteX100" fmla="*/ 1711860 w 12019816"/>
                <a:gd name="connsiteY100" fmla="*/ 17944 h 397522"/>
                <a:gd name="connsiteX101" fmla="*/ 2131647 w 12019816"/>
                <a:gd name="connsiteY101" fmla="*/ 17915 h 397522"/>
                <a:gd name="connsiteX102" fmla="*/ 2218330 w 12019816"/>
                <a:gd name="connsiteY102" fmla="*/ 25025 h 397522"/>
                <a:gd name="connsiteX103" fmla="*/ 2220431 w 12019816"/>
                <a:gd name="connsiteY103" fmla="*/ 172863 h 397522"/>
                <a:gd name="connsiteX104" fmla="*/ 2219520 w 12019816"/>
                <a:gd name="connsiteY104" fmla="*/ 326542 h 397522"/>
                <a:gd name="connsiteX105" fmla="*/ 2218514 w 12019816"/>
                <a:gd name="connsiteY105" fmla="*/ 397522 h 397522"/>
                <a:gd name="connsiteX106" fmla="*/ 1968622 w 12019816"/>
                <a:gd name="connsiteY106" fmla="*/ 397522 h 397522"/>
                <a:gd name="connsiteX107" fmla="*/ 1968622 w 12019816"/>
                <a:gd name="connsiteY107" fmla="*/ 21704 h 397522"/>
                <a:gd name="connsiteX108" fmla="*/ 2069934 w 12019816"/>
                <a:gd name="connsiteY108" fmla="*/ 18957 h 397522"/>
                <a:gd name="connsiteX109" fmla="*/ 2131647 w 12019816"/>
                <a:gd name="connsiteY109" fmla="*/ 17915 h 397522"/>
                <a:gd name="connsiteX110" fmla="*/ 7505826 w 12019816"/>
                <a:gd name="connsiteY110" fmla="*/ 15918 h 397522"/>
                <a:gd name="connsiteX111" fmla="*/ 7504607 w 12019816"/>
                <a:gd name="connsiteY111" fmla="*/ 397522 h 397522"/>
                <a:gd name="connsiteX112" fmla="*/ 7221827 w 12019816"/>
                <a:gd name="connsiteY112" fmla="*/ 397522 h 397522"/>
                <a:gd name="connsiteX113" fmla="*/ 7210317 w 12019816"/>
                <a:gd name="connsiteY113" fmla="*/ 19060 h 397522"/>
                <a:gd name="connsiteX114" fmla="*/ 7505826 w 12019816"/>
                <a:gd name="connsiteY114" fmla="*/ 15918 h 397522"/>
                <a:gd name="connsiteX115" fmla="*/ 2656068 w 12019816"/>
                <a:gd name="connsiteY115" fmla="*/ 14126 h 397522"/>
                <a:gd name="connsiteX116" fmla="*/ 2897329 w 12019816"/>
                <a:gd name="connsiteY116" fmla="*/ 15034 h 397522"/>
                <a:gd name="connsiteX117" fmla="*/ 2916690 w 12019816"/>
                <a:gd name="connsiteY117" fmla="*/ 397522 h 397522"/>
                <a:gd name="connsiteX118" fmla="*/ 2660821 w 12019816"/>
                <a:gd name="connsiteY118" fmla="*/ 397522 h 397522"/>
                <a:gd name="connsiteX119" fmla="*/ 2656068 w 12019816"/>
                <a:gd name="connsiteY119" fmla="*/ 14126 h 397522"/>
                <a:gd name="connsiteX120" fmla="*/ 7067541 w 12019816"/>
                <a:gd name="connsiteY120" fmla="*/ 13161 h 397522"/>
                <a:gd name="connsiteX121" fmla="*/ 7083654 w 12019816"/>
                <a:gd name="connsiteY121" fmla="*/ 397522 h 397522"/>
                <a:gd name="connsiteX122" fmla="*/ 6831297 w 12019816"/>
                <a:gd name="connsiteY122" fmla="*/ 397522 h 397522"/>
                <a:gd name="connsiteX123" fmla="*/ 6831420 w 12019816"/>
                <a:gd name="connsiteY123" fmla="*/ 15211 h 397522"/>
                <a:gd name="connsiteX124" fmla="*/ 7067541 w 12019816"/>
                <a:gd name="connsiteY124" fmla="*/ 13161 h 397522"/>
                <a:gd name="connsiteX125" fmla="*/ 5144127 w 12019816"/>
                <a:gd name="connsiteY125" fmla="*/ 10835 h 397522"/>
                <a:gd name="connsiteX126" fmla="*/ 5144353 w 12019816"/>
                <a:gd name="connsiteY126" fmla="*/ 389491 h 397522"/>
                <a:gd name="connsiteX127" fmla="*/ 5144354 w 12019816"/>
                <a:gd name="connsiteY127" fmla="*/ 397522 h 397522"/>
                <a:gd name="connsiteX128" fmla="*/ 4868027 w 12019816"/>
                <a:gd name="connsiteY128" fmla="*/ 397522 h 397522"/>
                <a:gd name="connsiteX129" fmla="*/ 4852064 w 12019816"/>
                <a:gd name="connsiteY129" fmla="*/ 19963 h 397522"/>
                <a:gd name="connsiteX130" fmla="*/ 5144127 w 12019816"/>
                <a:gd name="connsiteY130" fmla="*/ 10835 h 397522"/>
                <a:gd name="connsiteX131" fmla="*/ 10269788 w 12019816"/>
                <a:gd name="connsiteY131" fmla="*/ 10801 h 397522"/>
                <a:gd name="connsiteX132" fmla="*/ 10411266 w 12019816"/>
                <a:gd name="connsiteY132" fmla="*/ 12182 h 397522"/>
                <a:gd name="connsiteX133" fmla="*/ 10432331 w 12019816"/>
                <a:gd name="connsiteY133" fmla="*/ 44257 h 397522"/>
                <a:gd name="connsiteX134" fmla="*/ 10444643 w 12019816"/>
                <a:gd name="connsiteY134" fmla="*/ 300013 h 397522"/>
                <a:gd name="connsiteX135" fmla="*/ 10448444 w 12019816"/>
                <a:gd name="connsiteY135" fmla="*/ 397522 h 397522"/>
                <a:gd name="connsiteX136" fmla="*/ 10168485 w 12019816"/>
                <a:gd name="connsiteY136" fmla="*/ 397522 h 397522"/>
                <a:gd name="connsiteX137" fmla="*/ 10168484 w 12019816"/>
                <a:gd name="connsiteY137" fmla="*/ 397504 h 397522"/>
                <a:gd name="connsiteX138" fmla="*/ 10160431 w 12019816"/>
                <a:gd name="connsiteY138" fmla="*/ 16562 h 397522"/>
                <a:gd name="connsiteX139" fmla="*/ 10269788 w 12019816"/>
                <a:gd name="connsiteY139" fmla="*/ 10801 h 397522"/>
                <a:gd name="connsiteX140" fmla="*/ 6157958 w 12019816"/>
                <a:gd name="connsiteY140" fmla="*/ 10527 h 397522"/>
                <a:gd name="connsiteX141" fmla="*/ 6273480 w 12019816"/>
                <a:gd name="connsiteY141" fmla="*/ 11908 h 397522"/>
                <a:gd name="connsiteX142" fmla="*/ 6290681 w 12019816"/>
                <a:gd name="connsiteY142" fmla="*/ 43983 h 397522"/>
                <a:gd name="connsiteX143" fmla="*/ 6300735 w 12019816"/>
                <a:gd name="connsiteY143" fmla="*/ 299739 h 397522"/>
                <a:gd name="connsiteX144" fmla="*/ 6303847 w 12019816"/>
                <a:gd name="connsiteY144" fmla="*/ 397522 h 397522"/>
                <a:gd name="connsiteX145" fmla="*/ 6062287 w 12019816"/>
                <a:gd name="connsiteY145" fmla="*/ 397522 h 397522"/>
                <a:gd name="connsiteX146" fmla="*/ 6062289 w 12019816"/>
                <a:gd name="connsiteY146" fmla="*/ 395791 h 397522"/>
                <a:gd name="connsiteX147" fmla="*/ 6068663 w 12019816"/>
                <a:gd name="connsiteY147" fmla="*/ 16288 h 397522"/>
                <a:gd name="connsiteX148" fmla="*/ 6157958 w 12019816"/>
                <a:gd name="connsiteY148" fmla="*/ 10527 h 397522"/>
                <a:gd name="connsiteX149" fmla="*/ 9945472 w 12019816"/>
                <a:gd name="connsiteY149" fmla="*/ 9688 h 397522"/>
                <a:gd name="connsiteX150" fmla="*/ 10059491 w 12019816"/>
                <a:gd name="connsiteY150" fmla="*/ 9705 h 397522"/>
                <a:gd name="connsiteX151" fmla="*/ 10075476 w 12019816"/>
                <a:gd name="connsiteY151" fmla="*/ 331324 h 397522"/>
                <a:gd name="connsiteX152" fmla="*/ 10077770 w 12019816"/>
                <a:gd name="connsiteY152" fmla="*/ 397522 h 397522"/>
                <a:gd name="connsiteX153" fmla="*/ 9817888 w 12019816"/>
                <a:gd name="connsiteY153" fmla="*/ 397522 h 397522"/>
                <a:gd name="connsiteX154" fmla="*/ 9817898 w 12019816"/>
                <a:gd name="connsiteY154" fmla="*/ 309041 h 397522"/>
                <a:gd name="connsiteX155" fmla="*/ 9825717 w 12019816"/>
                <a:gd name="connsiteY155" fmla="*/ 10816 h 397522"/>
                <a:gd name="connsiteX156" fmla="*/ 9945472 w 12019816"/>
                <a:gd name="connsiteY156" fmla="*/ 9688 h 397522"/>
                <a:gd name="connsiteX157" fmla="*/ 1005258 w 12019816"/>
                <a:gd name="connsiteY157" fmla="*/ 9164 h 397522"/>
                <a:gd name="connsiteX158" fmla="*/ 1021539 w 12019816"/>
                <a:gd name="connsiteY158" fmla="*/ 397522 h 397522"/>
                <a:gd name="connsiteX159" fmla="*/ 769014 w 12019816"/>
                <a:gd name="connsiteY159" fmla="*/ 397522 h 397522"/>
                <a:gd name="connsiteX160" fmla="*/ 769138 w 12019816"/>
                <a:gd name="connsiteY160" fmla="*/ 11214 h 397522"/>
                <a:gd name="connsiteX161" fmla="*/ 1005258 w 12019816"/>
                <a:gd name="connsiteY161" fmla="*/ 9164 h 397522"/>
                <a:gd name="connsiteX162" fmla="*/ 95676 w 12019816"/>
                <a:gd name="connsiteY162" fmla="*/ 6530 h 397522"/>
                <a:gd name="connsiteX163" fmla="*/ 211198 w 12019816"/>
                <a:gd name="connsiteY163" fmla="*/ 7911 h 397522"/>
                <a:gd name="connsiteX164" fmla="*/ 228399 w 12019816"/>
                <a:gd name="connsiteY164" fmla="*/ 39986 h 397522"/>
                <a:gd name="connsiteX165" fmla="*/ 238452 w 12019816"/>
                <a:gd name="connsiteY165" fmla="*/ 295742 h 397522"/>
                <a:gd name="connsiteX166" fmla="*/ 241692 w 12019816"/>
                <a:gd name="connsiteY166" fmla="*/ 397522 h 397522"/>
                <a:gd name="connsiteX167" fmla="*/ 0 w 12019816"/>
                <a:gd name="connsiteY167" fmla="*/ 397522 h 397522"/>
                <a:gd name="connsiteX168" fmla="*/ 6 w 12019816"/>
                <a:gd name="connsiteY168" fmla="*/ 391794 h 397522"/>
                <a:gd name="connsiteX169" fmla="*/ 6381 w 12019816"/>
                <a:gd name="connsiteY169" fmla="*/ 12291 h 397522"/>
                <a:gd name="connsiteX170" fmla="*/ 95676 w 12019816"/>
                <a:gd name="connsiteY170" fmla="*/ 6530 h 397522"/>
                <a:gd name="connsiteX171" fmla="*/ 5973804 w 12019816"/>
                <a:gd name="connsiteY171" fmla="*/ 6521 h 397522"/>
                <a:gd name="connsiteX172" fmla="*/ 5972555 w 12019816"/>
                <a:gd name="connsiteY172" fmla="*/ 397522 h 397522"/>
                <a:gd name="connsiteX173" fmla="*/ 5690094 w 12019816"/>
                <a:gd name="connsiteY173" fmla="*/ 397522 h 397522"/>
                <a:gd name="connsiteX174" fmla="*/ 5678298 w 12019816"/>
                <a:gd name="connsiteY174" fmla="*/ 9663 h 397522"/>
                <a:gd name="connsiteX175" fmla="*/ 5973804 w 12019816"/>
                <a:gd name="connsiteY175" fmla="*/ 6521 h 397522"/>
                <a:gd name="connsiteX176" fmla="*/ 5527975 w 12019816"/>
                <a:gd name="connsiteY176" fmla="*/ 6521 h 397522"/>
                <a:gd name="connsiteX177" fmla="*/ 5544367 w 12019816"/>
                <a:gd name="connsiteY177" fmla="*/ 397522 h 397522"/>
                <a:gd name="connsiteX178" fmla="*/ 5291731 w 12019816"/>
                <a:gd name="connsiteY178" fmla="*/ 397522 h 397522"/>
                <a:gd name="connsiteX179" fmla="*/ 5291856 w 12019816"/>
                <a:gd name="connsiteY179" fmla="*/ 8571 h 397522"/>
                <a:gd name="connsiteX180" fmla="*/ 5527975 w 12019816"/>
                <a:gd name="connsiteY180" fmla="*/ 6521 h 397522"/>
                <a:gd name="connsiteX181" fmla="*/ 10681560 w 12019816"/>
                <a:gd name="connsiteY181" fmla="*/ 2364 h 397522"/>
                <a:gd name="connsiteX182" fmla="*/ 10795579 w 12019816"/>
                <a:gd name="connsiteY182" fmla="*/ 2381 h 397522"/>
                <a:gd name="connsiteX183" fmla="*/ 10811565 w 12019816"/>
                <a:gd name="connsiteY183" fmla="*/ 324000 h 397522"/>
                <a:gd name="connsiteX184" fmla="*/ 10814112 w 12019816"/>
                <a:gd name="connsiteY184" fmla="*/ 397522 h 397522"/>
                <a:gd name="connsiteX185" fmla="*/ 10553976 w 12019816"/>
                <a:gd name="connsiteY185" fmla="*/ 397522 h 397522"/>
                <a:gd name="connsiteX186" fmla="*/ 10553986 w 12019816"/>
                <a:gd name="connsiteY186" fmla="*/ 301717 h 397522"/>
                <a:gd name="connsiteX187" fmla="*/ 10561805 w 12019816"/>
                <a:gd name="connsiteY187" fmla="*/ 3492 h 397522"/>
                <a:gd name="connsiteX188" fmla="*/ 10681560 w 12019816"/>
                <a:gd name="connsiteY188" fmla="*/ 2364 h 397522"/>
                <a:gd name="connsiteX189" fmla="*/ 6558693 w 12019816"/>
                <a:gd name="connsiteY189" fmla="*/ 404 h 397522"/>
                <a:gd name="connsiteX190" fmla="*/ 6668196 w 12019816"/>
                <a:gd name="connsiteY190" fmla="*/ 1524 h 397522"/>
                <a:gd name="connsiteX191" fmla="*/ 6684936 w 12019816"/>
                <a:gd name="connsiteY191" fmla="*/ 397522 h 397522"/>
                <a:gd name="connsiteX192" fmla="*/ 6418203 w 12019816"/>
                <a:gd name="connsiteY192" fmla="*/ 397522 h 397522"/>
                <a:gd name="connsiteX193" fmla="*/ 6417940 w 12019816"/>
                <a:gd name="connsiteY193" fmla="*/ 214118 h 397522"/>
                <a:gd name="connsiteX194" fmla="*/ 6417115 w 12019816"/>
                <a:gd name="connsiteY194" fmla="*/ 3849 h 397522"/>
                <a:gd name="connsiteX195" fmla="*/ 6558693 w 12019816"/>
                <a:gd name="connsiteY195" fmla="*/ 404 h 397522"/>
                <a:gd name="connsiteX196" fmla="*/ 12019816 w 12019816"/>
                <a:gd name="connsiteY196" fmla="*/ 0 h 397522"/>
                <a:gd name="connsiteX197" fmla="*/ 12018546 w 12019816"/>
                <a:gd name="connsiteY197" fmla="*/ 397522 h 397522"/>
                <a:gd name="connsiteX198" fmla="*/ 11736301 w 12019816"/>
                <a:gd name="connsiteY198" fmla="*/ 397522 h 397522"/>
                <a:gd name="connsiteX199" fmla="*/ 11724307 w 12019816"/>
                <a:gd name="connsiteY199" fmla="*/ 3142 h 397522"/>
                <a:gd name="connsiteX200" fmla="*/ 12019816 w 12019816"/>
                <a:gd name="connsiteY200" fmla="*/ 0 h 397522"/>
                <a:gd name="connsiteX201" fmla="*/ 11584876 w 12019816"/>
                <a:gd name="connsiteY201" fmla="*/ 0 h 397522"/>
                <a:gd name="connsiteX202" fmla="*/ 11601541 w 12019816"/>
                <a:gd name="connsiteY202" fmla="*/ 397522 h 397522"/>
                <a:gd name="connsiteX203" fmla="*/ 11348629 w 12019816"/>
                <a:gd name="connsiteY203" fmla="*/ 397522 h 397522"/>
                <a:gd name="connsiteX204" fmla="*/ 11348756 w 12019816"/>
                <a:gd name="connsiteY204" fmla="*/ 2050 h 397522"/>
                <a:gd name="connsiteX205" fmla="*/ 11584876 w 12019816"/>
                <a:gd name="connsiteY205" fmla="*/ 0 h 397522"/>
                <a:gd name="connsiteX206" fmla="*/ 11209774 w 12019816"/>
                <a:gd name="connsiteY206" fmla="*/ 0 h 397522"/>
                <a:gd name="connsiteX207" fmla="*/ 11210000 w 12019816"/>
                <a:gd name="connsiteY207" fmla="*/ 342744 h 397522"/>
                <a:gd name="connsiteX208" fmla="*/ 11210003 w 12019816"/>
                <a:gd name="connsiteY208" fmla="*/ 397522 h 397522"/>
                <a:gd name="connsiteX209" fmla="*/ 10934130 w 12019816"/>
                <a:gd name="connsiteY209" fmla="*/ 397522 h 397522"/>
                <a:gd name="connsiteX210" fmla="*/ 10917711 w 12019816"/>
                <a:gd name="connsiteY210" fmla="*/ 9128 h 397522"/>
                <a:gd name="connsiteX211" fmla="*/ 11209774 w 12019816"/>
                <a:gd name="connsiteY211" fmla="*/ 0 h 397522"/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24848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27990 h 397522"/>
                <a:gd name="connsiteX12" fmla="*/ 1444556 w 12019816"/>
                <a:gd name="connsiteY12" fmla="*/ 24848 h 397522"/>
                <a:gd name="connsiteX13" fmla="*/ 9353306 w 12019816"/>
                <a:gd name="connsiteY13" fmla="*/ 24632 h 397522"/>
                <a:gd name="connsiteX14" fmla="*/ 9350526 w 12019816"/>
                <a:gd name="connsiteY14" fmla="*/ 397522 h 397522"/>
                <a:gd name="connsiteX15" fmla="*/ 9086489 w 12019816"/>
                <a:gd name="connsiteY15" fmla="*/ 397522 h 397522"/>
                <a:gd name="connsiteX16" fmla="*/ 9084201 w 12019816"/>
                <a:gd name="connsiteY16" fmla="*/ 26968 h 397522"/>
                <a:gd name="connsiteX17" fmla="*/ 9353306 w 12019816"/>
                <a:gd name="connsiteY17" fmla="*/ 24632 h 397522"/>
                <a:gd name="connsiteX18" fmla="*/ 3530863 w 12019816"/>
                <a:gd name="connsiteY18" fmla="*/ 23600 h 397522"/>
                <a:gd name="connsiteX19" fmla="*/ 3655739 w 12019816"/>
                <a:gd name="connsiteY19" fmla="*/ 31038 h 397522"/>
                <a:gd name="connsiteX20" fmla="*/ 3662282 w 12019816"/>
                <a:gd name="connsiteY20" fmla="*/ 236612 h 397522"/>
                <a:gd name="connsiteX21" fmla="*/ 3669707 w 12019816"/>
                <a:gd name="connsiteY21" fmla="*/ 397522 h 397522"/>
                <a:gd name="connsiteX22" fmla="*/ 3380246 w 12019816"/>
                <a:gd name="connsiteY22" fmla="*/ 397522 h 397522"/>
                <a:gd name="connsiteX23" fmla="*/ 3369591 w 12019816"/>
                <a:gd name="connsiteY23" fmla="*/ 26901 h 397522"/>
                <a:gd name="connsiteX24" fmla="*/ 3530863 w 12019816"/>
                <a:gd name="connsiteY24" fmla="*/ 23600 h 397522"/>
                <a:gd name="connsiteX25" fmla="*/ 496114 w 12019816"/>
                <a:gd name="connsiteY25" fmla="*/ 22749 h 397522"/>
                <a:gd name="connsiteX26" fmla="*/ 605617 w 12019816"/>
                <a:gd name="connsiteY26" fmla="*/ 14793 h 397522"/>
                <a:gd name="connsiteX27" fmla="*/ 621413 w 12019816"/>
                <a:gd name="connsiteY27" fmla="*/ 397522 h 397522"/>
                <a:gd name="connsiteX28" fmla="*/ 355628 w 12019816"/>
                <a:gd name="connsiteY28" fmla="*/ 397522 h 397522"/>
                <a:gd name="connsiteX29" fmla="*/ 355624 w 12019816"/>
                <a:gd name="connsiteY29" fmla="*/ 390358 h 397522"/>
                <a:gd name="connsiteX30" fmla="*/ 354536 w 12019816"/>
                <a:gd name="connsiteY30" fmla="*/ 14849 h 397522"/>
                <a:gd name="connsiteX31" fmla="*/ 496114 w 12019816"/>
                <a:gd name="connsiteY31" fmla="*/ 22749 h 397522"/>
                <a:gd name="connsiteX32" fmla="*/ 8626058 w 12019816"/>
                <a:gd name="connsiteY32" fmla="*/ 22127 h 397522"/>
                <a:gd name="connsiteX33" fmla="*/ 8623644 w 12019816"/>
                <a:gd name="connsiteY33" fmla="*/ 397522 h 397522"/>
                <a:gd name="connsiteX34" fmla="*/ 8363684 w 12019816"/>
                <a:gd name="connsiteY34" fmla="*/ 397522 h 397522"/>
                <a:gd name="connsiteX35" fmla="*/ 8355586 w 12019816"/>
                <a:gd name="connsiteY35" fmla="*/ 22775 h 397522"/>
                <a:gd name="connsiteX36" fmla="*/ 8626058 w 12019816"/>
                <a:gd name="connsiteY36" fmla="*/ 22127 h 397522"/>
                <a:gd name="connsiteX37" fmla="*/ 7774143 w 12019816"/>
                <a:gd name="connsiteY37" fmla="*/ 21941 h 397522"/>
                <a:gd name="connsiteX38" fmla="*/ 7888161 w 12019816"/>
                <a:gd name="connsiteY38" fmla="*/ 21958 h 397522"/>
                <a:gd name="connsiteX39" fmla="*/ 7904148 w 12019816"/>
                <a:gd name="connsiteY39" fmla="*/ 343577 h 397522"/>
                <a:gd name="connsiteX40" fmla="*/ 7906016 w 12019816"/>
                <a:gd name="connsiteY40" fmla="*/ 397522 h 397522"/>
                <a:gd name="connsiteX41" fmla="*/ 7646561 w 12019816"/>
                <a:gd name="connsiteY41" fmla="*/ 397522 h 397522"/>
                <a:gd name="connsiteX42" fmla="*/ 7646569 w 12019816"/>
                <a:gd name="connsiteY42" fmla="*/ 321294 h 397522"/>
                <a:gd name="connsiteX43" fmla="*/ 7654388 w 12019816"/>
                <a:gd name="connsiteY43" fmla="*/ 23069 h 397522"/>
                <a:gd name="connsiteX44" fmla="*/ 7774143 w 12019816"/>
                <a:gd name="connsiteY44" fmla="*/ 21941 h 397522"/>
                <a:gd name="connsiteX45" fmla="*/ 8193927 w 12019816"/>
                <a:gd name="connsiteY45" fmla="*/ 21912 h 397522"/>
                <a:gd name="connsiteX46" fmla="*/ 8280610 w 12019816"/>
                <a:gd name="connsiteY46" fmla="*/ 29022 h 397522"/>
                <a:gd name="connsiteX47" fmla="*/ 8282711 w 12019816"/>
                <a:gd name="connsiteY47" fmla="*/ 176860 h 397522"/>
                <a:gd name="connsiteX48" fmla="*/ 8281799 w 12019816"/>
                <a:gd name="connsiteY48" fmla="*/ 330539 h 397522"/>
                <a:gd name="connsiteX49" fmla="*/ 8280851 w 12019816"/>
                <a:gd name="connsiteY49" fmla="*/ 397522 h 397522"/>
                <a:gd name="connsiteX50" fmla="*/ 8030904 w 12019816"/>
                <a:gd name="connsiteY50" fmla="*/ 397522 h 397522"/>
                <a:gd name="connsiteX51" fmla="*/ 8030904 w 12019816"/>
                <a:gd name="connsiteY51" fmla="*/ 25701 h 397522"/>
                <a:gd name="connsiteX52" fmla="*/ 8132214 w 12019816"/>
                <a:gd name="connsiteY52" fmla="*/ 22954 h 397522"/>
                <a:gd name="connsiteX53" fmla="*/ 8193927 w 12019816"/>
                <a:gd name="connsiteY53" fmla="*/ 21912 h 397522"/>
                <a:gd name="connsiteX54" fmla="*/ 3291027 w 12019816"/>
                <a:gd name="connsiteY54" fmla="*/ 20635 h 397522"/>
                <a:gd name="connsiteX55" fmla="*/ 3288217 w 12019816"/>
                <a:gd name="connsiteY55" fmla="*/ 397522 h 397522"/>
                <a:gd name="connsiteX56" fmla="*/ 3024235 w 12019816"/>
                <a:gd name="connsiteY56" fmla="*/ 397522 h 397522"/>
                <a:gd name="connsiteX57" fmla="*/ 3021921 w 12019816"/>
                <a:gd name="connsiteY57" fmla="*/ 22971 h 397522"/>
                <a:gd name="connsiteX58" fmla="*/ 3291027 w 12019816"/>
                <a:gd name="connsiteY58" fmla="*/ 20635 h 397522"/>
                <a:gd name="connsiteX59" fmla="*/ 4615112 w 12019816"/>
                <a:gd name="connsiteY59" fmla="*/ 20144 h 397522"/>
                <a:gd name="connsiteX60" fmla="*/ 4729129 w 12019816"/>
                <a:gd name="connsiteY60" fmla="*/ 20161 h 397522"/>
                <a:gd name="connsiteX61" fmla="*/ 4745116 w 12019816"/>
                <a:gd name="connsiteY61" fmla="*/ 341780 h 397522"/>
                <a:gd name="connsiteX62" fmla="*/ 4747047 w 12019816"/>
                <a:gd name="connsiteY62" fmla="*/ 397522 h 397522"/>
                <a:gd name="connsiteX63" fmla="*/ 4487530 w 12019816"/>
                <a:gd name="connsiteY63" fmla="*/ 397522 h 397522"/>
                <a:gd name="connsiteX64" fmla="*/ 4487539 w 12019816"/>
                <a:gd name="connsiteY64" fmla="*/ 319497 h 397522"/>
                <a:gd name="connsiteX65" fmla="*/ 4495357 w 12019816"/>
                <a:gd name="connsiteY65" fmla="*/ 21272 h 397522"/>
                <a:gd name="connsiteX66" fmla="*/ 4615112 w 12019816"/>
                <a:gd name="connsiteY66" fmla="*/ 20144 h 397522"/>
                <a:gd name="connsiteX67" fmla="*/ 4222599 w 12019816"/>
                <a:gd name="connsiteY67" fmla="*/ 19678 h 397522"/>
                <a:gd name="connsiteX68" fmla="*/ 4364076 w 12019816"/>
                <a:gd name="connsiteY68" fmla="*/ 21060 h 397522"/>
                <a:gd name="connsiteX69" fmla="*/ 4385140 w 12019816"/>
                <a:gd name="connsiteY69" fmla="*/ 53135 h 397522"/>
                <a:gd name="connsiteX70" fmla="*/ 4397453 w 12019816"/>
                <a:gd name="connsiteY70" fmla="*/ 308891 h 397522"/>
                <a:gd name="connsiteX71" fmla="*/ 4400908 w 12019816"/>
                <a:gd name="connsiteY71" fmla="*/ 397522 h 397522"/>
                <a:gd name="connsiteX72" fmla="*/ 4120950 w 12019816"/>
                <a:gd name="connsiteY72" fmla="*/ 397522 h 397522"/>
                <a:gd name="connsiteX73" fmla="*/ 4117167 w 12019816"/>
                <a:gd name="connsiteY73" fmla="*/ 300055 h 397522"/>
                <a:gd name="connsiteX74" fmla="*/ 4113239 w 12019816"/>
                <a:gd name="connsiteY74" fmla="*/ 25440 h 397522"/>
                <a:gd name="connsiteX75" fmla="*/ 4222599 w 12019816"/>
                <a:gd name="connsiteY75" fmla="*/ 19678 h 397522"/>
                <a:gd name="connsiteX76" fmla="*/ 9592115 w 12019816"/>
                <a:gd name="connsiteY76" fmla="*/ 19671 h 397522"/>
                <a:gd name="connsiteX77" fmla="*/ 9716991 w 12019816"/>
                <a:gd name="connsiteY77" fmla="*/ 27108 h 397522"/>
                <a:gd name="connsiteX78" fmla="*/ 9723533 w 12019816"/>
                <a:gd name="connsiteY78" fmla="*/ 232682 h 397522"/>
                <a:gd name="connsiteX79" fmla="*/ 9731139 w 12019816"/>
                <a:gd name="connsiteY79" fmla="*/ 397522 h 397522"/>
                <a:gd name="connsiteX80" fmla="*/ 9441611 w 12019816"/>
                <a:gd name="connsiteY80" fmla="*/ 397522 h 397522"/>
                <a:gd name="connsiteX81" fmla="*/ 9430843 w 12019816"/>
                <a:gd name="connsiteY81" fmla="*/ 22971 h 397522"/>
                <a:gd name="connsiteX82" fmla="*/ 9592115 w 12019816"/>
                <a:gd name="connsiteY82" fmla="*/ 19671 h 397522"/>
                <a:gd name="connsiteX83" fmla="*/ 2563778 w 12019816"/>
                <a:gd name="connsiteY83" fmla="*/ 18130 h 397522"/>
                <a:gd name="connsiteX84" fmla="*/ 2561338 w 12019816"/>
                <a:gd name="connsiteY84" fmla="*/ 397522 h 397522"/>
                <a:gd name="connsiteX85" fmla="*/ 2301491 w 12019816"/>
                <a:gd name="connsiteY85" fmla="*/ 397522 h 397522"/>
                <a:gd name="connsiteX86" fmla="*/ 2293306 w 12019816"/>
                <a:gd name="connsiteY86" fmla="*/ 18778 h 397522"/>
                <a:gd name="connsiteX87" fmla="*/ 2563778 w 12019816"/>
                <a:gd name="connsiteY87" fmla="*/ 18130 h 397522"/>
                <a:gd name="connsiteX88" fmla="*/ 8718348 w 12019816"/>
                <a:gd name="connsiteY88" fmla="*/ 18123 h 397522"/>
                <a:gd name="connsiteX89" fmla="*/ 8959609 w 12019816"/>
                <a:gd name="connsiteY89" fmla="*/ 19031 h 397522"/>
                <a:gd name="connsiteX90" fmla="*/ 8978767 w 12019816"/>
                <a:gd name="connsiteY90" fmla="*/ 397522 h 397522"/>
                <a:gd name="connsiteX91" fmla="*/ 8723051 w 12019816"/>
                <a:gd name="connsiteY91" fmla="*/ 397522 h 397522"/>
                <a:gd name="connsiteX92" fmla="*/ 8718348 w 12019816"/>
                <a:gd name="connsiteY92" fmla="*/ 18123 h 397522"/>
                <a:gd name="connsiteX93" fmla="*/ 1711860 w 12019816"/>
                <a:gd name="connsiteY93" fmla="*/ 17944 h 397522"/>
                <a:gd name="connsiteX94" fmla="*/ 1825878 w 12019816"/>
                <a:gd name="connsiteY94" fmla="*/ 17961 h 397522"/>
                <a:gd name="connsiteX95" fmla="*/ 1841865 w 12019816"/>
                <a:gd name="connsiteY95" fmla="*/ 339580 h 397522"/>
                <a:gd name="connsiteX96" fmla="*/ 1843872 w 12019816"/>
                <a:gd name="connsiteY96" fmla="*/ 397522 h 397522"/>
                <a:gd name="connsiteX97" fmla="*/ 1584278 w 12019816"/>
                <a:gd name="connsiteY97" fmla="*/ 397522 h 397522"/>
                <a:gd name="connsiteX98" fmla="*/ 1584286 w 12019816"/>
                <a:gd name="connsiteY98" fmla="*/ 317297 h 397522"/>
                <a:gd name="connsiteX99" fmla="*/ 1592105 w 12019816"/>
                <a:gd name="connsiteY99" fmla="*/ 19072 h 397522"/>
                <a:gd name="connsiteX100" fmla="*/ 1711860 w 12019816"/>
                <a:gd name="connsiteY100" fmla="*/ 17944 h 397522"/>
                <a:gd name="connsiteX101" fmla="*/ 2131647 w 12019816"/>
                <a:gd name="connsiteY101" fmla="*/ 17915 h 397522"/>
                <a:gd name="connsiteX102" fmla="*/ 2218330 w 12019816"/>
                <a:gd name="connsiteY102" fmla="*/ 25025 h 397522"/>
                <a:gd name="connsiteX103" fmla="*/ 2220431 w 12019816"/>
                <a:gd name="connsiteY103" fmla="*/ 172863 h 397522"/>
                <a:gd name="connsiteX104" fmla="*/ 2219520 w 12019816"/>
                <a:gd name="connsiteY104" fmla="*/ 326542 h 397522"/>
                <a:gd name="connsiteX105" fmla="*/ 2218514 w 12019816"/>
                <a:gd name="connsiteY105" fmla="*/ 397522 h 397522"/>
                <a:gd name="connsiteX106" fmla="*/ 1968622 w 12019816"/>
                <a:gd name="connsiteY106" fmla="*/ 397522 h 397522"/>
                <a:gd name="connsiteX107" fmla="*/ 1968622 w 12019816"/>
                <a:gd name="connsiteY107" fmla="*/ 21704 h 397522"/>
                <a:gd name="connsiteX108" fmla="*/ 2069934 w 12019816"/>
                <a:gd name="connsiteY108" fmla="*/ 18957 h 397522"/>
                <a:gd name="connsiteX109" fmla="*/ 2131647 w 12019816"/>
                <a:gd name="connsiteY109" fmla="*/ 17915 h 397522"/>
                <a:gd name="connsiteX110" fmla="*/ 7505826 w 12019816"/>
                <a:gd name="connsiteY110" fmla="*/ 15918 h 397522"/>
                <a:gd name="connsiteX111" fmla="*/ 7504607 w 12019816"/>
                <a:gd name="connsiteY111" fmla="*/ 397522 h 397522"/>
                <a:gd name="connsiteX112" fmla="*/ 7221827 w 12019816"/>
                <a:gd name="connsiteY112" fmla="*/ 397522 h 397522"/>
                <a:gd name="connsiteX113" fmla="*/ 7210317 w 12019816"/>
                <a:gd name="connsiteY113" fmla="*/ 19060 h 397522"/>
                <a:gd name="connsiteX114" fmla="*/ 7505826 w 12019816"/>
                <a:gd name="connsiteY114" fmla="*/ 15918 h 397522"/>
                <a:gd name="connsiteX115" fmla="*/ 2656068 w 12019816"/>
                <a:gd name="connsiteY115" fmla="*/ 14126 h 397522"/>
                <a:gd name="connsiteX116" fmla="*/ 2897329 w 12019816"/>
                <a:gd name="connsiteY116" fmla="*/ 15034 h 397522"/>
                <a:gd name="connsiteX117" fmla="*/ 2916690 w 12019816"/>
                <a:gd name="connsiteY117" fmla="*/ 397522 h 397522"/>
                <a:gd name="connsiteX118" fmla="*/ 2660821 w 12019816"/>
                <a:gd name="connsiteY118" fmla="*/ 397522 h 397522"/>
                <a:gd name="connsiteX119" fmla="*/ 2656068 w 12019816"/>
                <a:gd name="connsiteY119" fmla="*/ 14126 h 397522"/>
                <a:gd name="connsiteX120" fmla="*/ 7067541 w 12019816"/>
                <a:gd name="connsiteY120" fmla="*/ 13161 h 397522"/>
                <a:gd name="connsiteX121" fmla="*/ 7083654 w 12019816"/>
                <a:gd name="connsiteY121" fmla="*/ 397522 h 397522"/>
                <a:gd name="connsiteX122" fmla="*/ 6831297 w 12019816"/>
                <a:gd name="connsiteY122" fmla="*/ 397522 h 397522"/>
                <a:gd name="connsiteX123" fmla="*/ 6831420 w 12019816"/>
                <a:gd name="connsiteY123" fmla="*/ 15211 h 397522"/>
                <a:gd name="connsiteX124" fmla="*/ 7067541 w 12019816"/>
                <a:gd name="connsiteY124" fmla="*/ 13161 h 397522"/>
                <a:gd name="connsiteX125" fmla="*/ 5144127 w 12019816"/>
                <a:gd name="connsiteY125" fmla="*/ 10835 h 397522"/>
                <a:gd name="connsiteX126" fmla="*/ 5144353 w 12019816"/>
                <a:gd name="connsiteY126" fmla="*/ 389491 h 397522"/>
                <a:gd name="connsiteX127" fmla="*/ 5144354 w 12019816"/>
                <a:gd name="connsiteY127" fmla="*/ 397522 h 397522"/>
                <a:gd name="connsiteX128" fmla="*/ 4868027 w 12019816"/>
                <a:gd name="connsiteY128" fmla="*/ 397522 h 397522"/>
                <a:gd name="connsiteX129" fmla="*/ 4852064 w 12019816"/>
                <a:gd name="connsiteY129" fmla="*/ 19963 h 397522"/>
                <a:gd name="connsiteX130" fmla="*/ 5144127 w 12019816"/>
                <a:gd name="connsiteY130" fmla="*/ 10835 h 397522"/>
                <a:gd name="connsiteX131" fmla="*/ 10269788 w 12019816"/>
                <a:gd name="connsiteY131" fmla="*/ 10801 h 397522"/>
                <a:gd name="connsiteX132" fmla="*/ 10411266 w 12019816"/>
                <a:gd name="connsiteY132" fmla="*/ 12182 h 397522"/>
                <a:gd name="connsiteX133" fmla="*/ 10432331 w 12019816"/>
                <a:gd name="connsiteY133" fmla="*/ 44257 h 397522"/>
                <a:gd name="connsiteX134" fmla="*/ 10444643 w 12019816"/>
                <a:gd name="connsiteY134" fmla="*/ 300013 h 397522"/>
                <a:gd name="connsiteX135" fmla="*/ 10448444 w 12019816"/>
                <a:gd name="connsiteY135" fmla="*/ 397522 h 397522"/>
                <a:gd name="connsiteX136" fmla="*/ 10168485 w 12019816"/>
                <a:gd name="connsiteY136" fmla="*/ 397522 h 397522"/>
                <a:gd name="connsiteX137" fmla="*/ 10168484 w 12019816"/>
                <a:gd name="connsiteY137" fmla="*/ 397504 h 397522"/>
                <a:gd name="connsiteX138" fmla="*/ 10160431 w 12019816"/>
                <a:gd name="connsiteY138" fmla="*/ 16562 h 397522"/>
                <a:gd name="connsiteX139" fmla="*/ 10269788 w 12019816"/>
                <a:gd name="connsiteY139" fmla="*/ 10801 h 397522"/>
                <a:gd name="connsiteX140" fmla="*/ 6157958 w 12019816"/>
                <a:gd name="connsiteY140" fmla="*/ 10527 h 397522"/>
                <a:gd name="connsiteX141" fmla="*/ 6273480 w 12019816"/>
                <a:gd name="connsiteY141" fmla="*/ 11908 h 397522"/>
                <a:gd name="connsiteX142" fmla="*/ 6290681 w 12019816"/>
                <a:gd name="connsiteY142" fmla="*/ 43983 h 397522"/>
                <a:gd name="connsiteX143" fmla="*/ 6300735 w 12019816"/>
                <a:gd name="connsiteY143" fmla="*/ 299739 h 397522"/>
                <a:gd name="connsiteX144" fmla="*/ 6303847 w 12019816"/>
                <a:gd name="connsiteY144" fmla="*/ 397522 h 397522"/>
                <a:gd name="connsiteX145" fmla="*/ 6062287 w 12019816"/>
                <a:gd name="connsiteY145" fmla="*/ 397522 h 397522"/>
                <a:gd name="connsiteX146" fmla="*/ 6062289 w 12019816"/>
                <a:gd name="connsiteY146" fmla="*/ 395791 h 397522"/>
                <a:gd name="connsiteX147" fmla="*/ 6068663 w 12019816"/>
                <a:gd name="connsiteY147" fmla="*/ 16288 h 397522"/>
                <a:gd name="connsiteX148" fmla="*/ 6157958 w 12019816"/>
                <a:gd name="connsiteY148" fmla="*/ 10527 h 397522"/>
                <a:gd name="connsiteX149" fmla="*/ 9945472 w 12019816"/>
                <a:gd name="connsiteY149" fmla="*/ 9688 h 397522"/>
                <a:gd name="connsiteX150" fmla="*/ 10059491 w 12019816"/>
                <a:gd name="connsiteY150" fmla="*/ 9705 h 397522"/>
                <a:gd name="connsiteX151" fmla="*/ 10075476 w 12019816"/>
                <a:gd name="connsiteY151" fmla="*/ 331324 h 397522"/>
                <a:gd name="connsiteX152" fmla="*/ 10077770 w 12019816"/>
                <a:gd name="connsiteY152" fmla="*/ 397522 h 397522"/>
                <a:gd name="connsiteX153" fmla="*/ 9817888 w 12019816"/>
                <a:gd name="connsiteY153" fmla="*/ 397522 h 397522"/>
                <a:gd name="connsiteX154" fmla="*/ 9817898 w 12019816"/>
                <a:gd name="connsiteY154" fmla="*/ 309041 h 397522"/>
                <a:gd name="connsiteX155" fmla="*/ 9825717 w 12019816"/>
                <a:gd name="connsiteY155" fmla="*/ 10816 h 397522"/>
                <a:gd name="connsiteX156" fmla="*/ 9945472 w 12019816"/>
                <a:gd name="connsiteY156" fmla="*/ 9688 h 397522"/>
                <a:gd name="connsiteX157" fmla="*/ 1005258 w 12019816"/>
                <a:gd name="connsiteY157" fmla="*/ 9164 h 397522"/>
                <a:gd name="connsiteX158" fmla="*/ 1021539 w 12019816"/>
                <a:gd name="connsiteY158" fmla="*/ 397522 h 397522"/>
                <a:gd name="connsiteX159" fmla="*/ 769014 w 12019816"/>
                <a:gd name="connsiteY159" fmla="*/ 397522 h 397522"/>
                <a:gd name="connsiteX160" fmla="*/ 769138 w 12019816"/>
                <a:gd name="connsiteY160" fmla="*/ 11214 h 397522"/>
                <a:gd name="connsiteX161" fmla="*/ 1005258 w 12019816"/>
                <a:gd name="connsiteY161" fmla="*/ 9164 h 397522"/>
                <a:gd name="connsiteX162" fmla="*/ 95676 w 12019816"/>
                <a:gd name="connsiteY162" fmla="*/ 6530 h 397522"/>
                <a:gd name="connsiteX163" fmla="*/ 211198 w 12019816"/>
                <a:gd name="connsiteY163" fmla="*/ 7911 h 397522"/>
                <a:gd name="connsiteX164" fmla="*/ 228399 w 12019816"/>
                <a:gd name="connsiteY164" fmla="*/ 39986 h 397522"/>
                <a:gd name="connsiteX165" fmla="*/ 238452 w 12019816"/>
                <a:gd name="connsiteY165" fmla="*/ 295742 h 397522"/>
                <a:gd name="connsiteX166" fmla="*/ 241692 w 12019816"/>
                <a:gd name="connsiteY166" fmla="*/ 397522 h 397522"/>
                <a:gd name="connsiteX167" fmla="*/ 0 w 12019816"/>
                <a:gd name="connsiteY167" fmla="*/ 397522 h 397522"/>
                <a:gd name="connsiteX168" fmla="*/ 6 w 12019816"/>
                <a:gd name="connsiteY168" fmla="*/ 391794 h 397522"/>
                <a:gd name="connsiteX169" fmla="*/ 6381 w 12019816"/>
                <a:gd name="connsiteY169" fmla="*/ 12291 h 397522"/>
                <a:gd name="connsiteX170" fmla="*/ 95676 w 12019816"/>
                <a:gd name="connsiteY170" fmla="*/ 6530 h 397522"/>
                <a:gd name="connsiteX171" fmla="*/ 5973804 w 12019816"/>
                <a:gd name="connsiteY171" fmla="*/ 6521 h 397522"/>
                <a:gd name="connsiteX172" fmla="*/ 5972555 w 12019816"/>
                <a:gd name="connsiteY172" fmla="*/ 397522 h 397522"/>
                <a:gd name="connsiteX173" fmla="*/ 5690094 w 12019816"/>
                <a:gd name="connsiteY173" fmla="*/ 397522 h 397522"/>
                <a:gd name="connsiteX174" fmla="*/ 5678298 w 12019816"/>
                <a:gd name="connsiteY174" fmla="*/ 9663 h 397522"/>
                <a:gd name="connsiteX175" fmla="*/ 5973804 w 12019816"/>
                <a:gd name="connsiteY175" fmla="*/ 6521 h 397522"/>
                <a:gd name="connsiteX176" fmla="*/ 5527975 w 12019816"/>
                <a:gd name="connsiteY176" fmla="*/ 6521 h 397522"/>
                <a:gd name="connsiteX177" fmla="*/ 5544367 w 12019816"/>
                <a:gd name="connsiteY177" fmla="*/ 397522 h 397522"/>
                <a:gd name="connsiteX178" fmla="*/ 5291731 w 12019816"/>
                <a:gd name="connsiteY178" fmla="*/ 397522 h 397522"/>
                <a:gd name="connsiteX179" fmla="*/ 5291856 w 12019816"/>
                <a:gd name="connsiteY179" fmla="*/ 8571 h 397522"/>
                <a:gd name="connsiteX180" fmla="*/ 5527975 w 12019816"/>
                <a:gd name="connsiteY180" fmla="*/ 6521 h 397522"/>
                <a:gd name="connsiteX181" fmla="*/ 10681560 w 12019816"/>
                <a:gd name="connsiteY181" fmla="*/ 2364 h 397522"/>
                <a:gd name="connsiteX182" fmla="*/ 10795579 w 12019816"/>
                <a:gd name="connsiteY182" fmla="*/ 2381 h 397522"/>
                <a:gd name="connsiteX183" fmla="*/ 10811565 w 12019816"/>
                <a:gd name="connsiteY183" fmla="*/ 324000 h 397522"/>
                <a:gd name="connsiteX184" fmla="*/ 10814112 w 12019816"/>
                <a:gd name="connsiteY184" fmla="*/ 397522 h 397522"/>
                <a:gd name="connsiteX185" fmla="*/ 10553976 w 12019816"/>
                <a:gd name="connsiteY185" fmla="*/ 397522 h 397522"/>
                <a:gd name="connsiteX186" fmla="*/ 10553986 w 12019816"/>
                <a:gd name="connsiteY186" fmla="*/ 301717 h 397522"/>
                <a:gd name="connsiteX187" fmla="*/ 10561805 w 12019816"/>
                <a:gd name="connsiteY187" fmla="*/ 3492 h 397522"/>
                <a:gd name="connsiteX188" fmla="*/ 10681560 w 12019816"/>
                <a:gd name="connsiteY188" fmla="*/ 2364 h 397522"/>
                <a:gd name="connsiteX189" fmla="*/ 6558693 w 12019816"/>
                <a:gd name="connsiteY189" fmla="*/ 404 h 397522"/>
                <a:gd name="connsiteX190" fmla="*/ 6668196 w 12019816"/>
                <a:gd name="connsiteY190" fmla="*/ 1524 h 397522"/>
                <a:gd name="connsiteX191" fmla="*/ 6684936 w 12019816"/>
                <a:gd name="connsiteY191" fmla="*/ 397522 h 397522"/>
                <a:gd name="connsiteX192" fmla="*/ 6418203 w 12019816"/>
                <a:gd name="connsiteY192" fmla="*/ 397522 h 397522"/>
                <a:gd name="connsiteX193" fmla="*/ 6417940 w 12019816"/>
                <a:gd name="connsiteY193" fmla="*/ 214118 h 397522"/>
                <a:gd name="connsiteX194" fmla="*/ 6417115 w 12019816"/>
                <a:gd name="connsiteY194" fmla="*/ 3849 h 397522"/>
                <a:gd name="connsiteX195" fmla="*/ 6558693 w 12019816"/>
                <a:gd name="connsiteY195" fmla="*/ 404 h 397522"/>
                <a:gd name="connsiteX196" fmla="*/ 12019816 w 12019816"/>
                <a:gd name="connsiteY196" fmla="*/ 0 h 397522"/>
                <a:gd name="connsiteX197" fmla="*/ 12018546 w 12019816"/>
                <a:gd name="connsiteY197" fmla="*/ 397522 h 397522"/>
                <a:gd name="connsiteX198" fmla="*/ 11736301 w 12019816"/>
                <a:gd name="connsiteY198" fmla="*/ 397522 h 397522"/>
                <a:gd name="connsiteX199" fmla="*/ 11724307 w 12019816"/>
                <a:gd name="connsiteY199" fmla="*/ 3142 h 397522"/>
                <a:gd name="connsiteX200" fmla="*/ 12019816 w 12019816"/>
                <a:gd name="connsiteY200" fmla="*/ 0 h 397522"/>
                <a:gd name="connsiteX201" fmla="*/ 11584876 w 12019816"/>
                <a:gd name="connsiteY201" fmla="*/ 0 h 397522"/>
                <a:gd name="connsiteX202" fmla="*/ 11601541 w 12019816"/>
                <a:gd name="connsiteY202" fmla="*/ 397522 h 397522"/>
                <a:gd name="connsiteX203" fmla="*/ 11348629 w 12019816"/>
                <a:gd name="connsiteY203" fmla="*/ 397522 h 397522"/>
                <a:gd name="connsiteX204" fmla="*/ 11348756 w 12019816"/>
                <a:gd name="connsiteY204" fmla="*/ 2050 h 397522"/>
                <a:gd name="connsiteX205" fmla="*/ 11584876 w 12019816"/>
                <a:gd name="connsiteY205" fmla="*/ 0 h 397522"/>
                <a:gd name="connsiteX206" fmla="*/ 11209774 w 12019816"/>
                <a:gd name="connsiteY206" fmla="*/ 0 h 397522"/>
                <a:gd name="connsiteX207" fmla="*/ 11210000 w 12019816"/>
                <a:gd name="connsiteY207" fmla="*/ 342744 h 397522"/>
                <a:gd name="connsiteX208" fmla="*/ 11210003 w 12019816"/>
                <a:gd name="connsiteY208" fmla="*/ 397522 h 397522"/>
                <a:gd name="connsiteX209" fmla="*/ 10934130 w 12019816"/>
                <a:gd name="connsiteY209" fmla="*/ 397522 h 397522"/>
                <a:gd name="connsiteX210" fmla="*/ 10917711 w 12019816"/>
                <a:gd name="connsiteY210" fmla="*/ 9128 h 397522"/>
                <a:gd name="connsiteX211" fmla="*/ 11209774 w 12019816"/>
                <a:gd name="connsiteY211" fmla="*/ 0 h 397522"/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24848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27990 h 397522"/>
                <a:gd name="connsiteX12" fmla="*/ 1444556 w 12019816"/>
                <a:gd name="connsiteY12" fmla="*/ 24848 h 397522"/>
                <a:gd name="connsiteX13" fmla="*/ 9353306 w 12019816"/>
                <a:gd name="connsiteY13" fmla="*/ 24632 h 397522"/>
                <a:gd name="connsiteX14" fmla="*/ 9350526 w 12019816"/>
                <a:gd name="connsiteY14" fmla="*/ 397522 h 397522"/>
                <a:gd name="connsiteX15" fmla="*/ 9086489 w 12019816"/>
                <a:gd name="connsiteY15" fmla="*/ 397522 h 397522"/>
                <a:gd name="connsiteX16" fmla="*/ 9084201 w 12019816"/>
                <a:gd name="connsiteY16" fmla="*/ 26968 h 397522"/>
                <a:gd name="connsiteX17" fmla="*/ 9353306 w 12019816"/>
                <a:gd name="connsiteY17" fmla="*/ 24632 h 397522"/>
                <a:gd name="connsiteX18" fmla="*/ 3530863 w 12019816"/>
                <a:gd name="connsiteY18" fmla="*/ 23600 h 397522"/>
                <a:gd name="connsiteX19" fmla="*/ 3655739 w 12019816"/>
                <a:gd name="connsiteY19" fmla="*/ 31038 h 397522"/>
                <a:gd name="connsiteX20" fmla="*/ 3662282 w 12019816"/>
                <a:gd name="connsiteY20" fmla="*/ 236612 h 397522"/>
                <a:gd name="connsiteX21" fmla="*/ 3669707 w 12019816"/>
                <a:gd name="connsiteY21" fmla="*/ 397522 h 397522"/>
                <a:gd name="connsiteX22" fmla="*/ 3380246 w 12019816"/>
                <a:gd name="connsiteY22" fmla="*/ 397522 h 397522"/>
                <a:gd name="connsiteX23" fmla="*/ 3369591 w 12019816"/>
                <a:gd name="connsiteY23" fmla="*/ 26901 h 397522"/>
                <a:gd name="connsiteX24" fmla="*/ 3530863 w 12019816"/>
                <a:gd name="connsiteY24" fmla="*/ 23600 h 397522"/>
                <a:gd name="connsiteX25" fmla="*/ 498383 w 12019816"/>
                <a:gd name="connsiteY25" fmla="*/ 15942 h 397522"/>
                <a:gd name="connsiteX26" fmla="*/ 605617 w 12019816"/>
                <a:gd name="connsiteY26" fmla="*/ 14793 h 397522"/>
                <a:gd name="connsiteX27" fmla="*/ 621413 w 12019816"/>
                <a:gd name="connsiteY27" fmla="*/ 397522 h 397522"/>
                <a:gd name="connsiteX28" fmla="*/ 355628 w 12019816"/>
                <a:gd name="connsiteY28" fmla="*/ 397522 h 397522"/>
                <a:gd name="connsiteX29" fmla="*/ 355624 w 12019816"/>
                <a:gd name="connsiteY29" fmla="*/ 390358 h 397522"/>
                <a:gd name="connsiteX30" fmla="*/ 354536 w 12019816"/>
                <a:gd name="connsiteY30" fmla="*/ 14849 h 397522"/>
                <a:gd name="connsiteX31" fmla="*/ 498383 w 12019816"/>
                <a:gd name="connsiteY31" fmla="*/ 15942 h 397522"/>
                <a:gd name="connsiteX32" fmla="*/ 8626058 w 12019816"/>
                <a:gd name="connsiteY32" fmla="*/ 22127 h 397522"/>
                <a:gd name="connsiteX33" fmla="*/ 8623644 w 12019816"/>
                <a:gd name="connsiteY33" fmla="*/ 397522 h 397522"/>
                <a:gd name="connsiteX34" fmla="*/ 8363684 w 12019816"/>
                <a:gd name="connsiteY34" fmla="*/ 397522 h 397522"/>
                <a:gd name="connsiteX35" fmla="*/ 8355586 w 12019816"/>
                <a:gd name="connsiteY35" fmla="*/ 22775 h 397522"/>
                <a:gd name="connsiteX36" fmla="*/ 8626058 w 12019816"/>
                <a:gd name="connsiteY36" fmla="*/ 22127 h 397522"/>
                <a:gd name="connsiteX37" fmla="*/ 7774143 w 12019816"/>
                <a:gd name="connsiteY37" fmla="*/ 21941 h 397522"/>
                <a:gd name="connsiteX38" fmla="*/ 7888161 w 12019816"/>
                <a:gd name="connsiteY38" fmla="*/ 21958 h 397522"/>
                <a:gd name="connsiteX39" fmla="*/ 7904148 w 12019816"/>
                <a:gd name="connsiteY39" fmla="*/ 343577 h 397522"/>
                <a:gd name="connsiteX40" fmla="*/ 7906016 w 12019816"/>
                <a:gd name="connsiteY40" fmla="*/ 397522 h 397522"/>
                <a:gd name="connsiteX41" fmla="*/ 7646561 w 12019816"/>
                <a:gd name="connsiteY41" fmla="*/ 397522 h 397522"/>
                <a:gd name="connsiteX42" fmla="*/ 7646569 w 12019816"/>
                <a:gd name="connsiteY42" fmla="*/ 321294 h 397522"/>
                <a:gd name="connsiteX43" fmla="*/ 7654388 w 12019816"/>
                <a:gd name="connsiteY43" fmla="*/ 23069 h 397522"/>
                <a:gd name="connsiteX44" fmla="*/ 7774143 w 12019816"/>
                <a:gd name="connsiteY44" fmla="*/ 21941 h 397522"/>
                <a:gd name="connsiteX45" fmla="*/ 8193927 w 12019816"/>
                <a:gd name="connsiteY45" fmla="*/ 21912 h 397522"/>
                <a:gd name="connsiteX46" fmla="*/ 8280610 w 12019816"/>
                <a:gd name="connsiteY46" fmla="*/ 29022 h 397522"/>
                <a:gd name="connsiteX47" fmla="*/ 8282711 w 12019816"/>
                <a:gd name="connsiteY47" fmla="*/ 176860 h 397522"/>
                <a:gd name="connsiteX48" fmla="*/ 8281799 w 12019816"/>
                <a:gd name="connsiteY48" fmla="*/ 330539 h 397522"/>
                <a:gd name="connsiteX49" fmla="*/ 8280851 w 12019816"/>
                <a:gd name="connsiteY49" fmla="*/ 397522 h 397522"/>
                <a:gd name="connsiteX50" fmla="*/ 8030904 w 12019816"/>
                <a:gd name="connsiteY50" fmla="*/ 397522 h 397522"/>
                <a:gd name="connsiteX51" fmla="*/ 8030904 w 12019816"/>
                <a:gd name="connsiteY51" fmla="*/ 25701 h 397522"/>
                <a:gd name="connsiteX52" fmla="*/ 8132214 w 12019816"/>
                <a:gd name="connsiteY52" fmla="*/ 22954 h 397522"/>
                <a:gd name="connsiteX53" fmla="*/ 8193927 w 12019816"/>
                <a:gd name="connsiteY53" fmla="*/ 21912 h 397522"/>
                <a:gd name="connsiteX54" fmla="*/ 3291027 w 12019816"/>
                <a:gd name="connsiteY54" fmla="*/ 20635 h 397522"/>
                <a:gd name="connsiteX55" fmla="*/ 3288217 w 12019816"/>
                <a:gd name="connsiteY55" fmla="*/ 397522 h 397522"/>
                <a:gd name="connsiteX56" fmla="*/ 3024235 w 12019816"/>
                <a:gd name="connsiteY56" fmla="*/ 397522 h 397522"/>
                <a:gd name="connsiteX57" fmla="*/ 3021921 w 12019816"/>
                <a:gd name="connsiteY57" fmla="*/ 22971 h 397522"/>
                <a:gd name="connsiteX58" fmla="*/ 3291027 w 12019816"/>
                <a:gd name="connsiteY58" fmla="*/ 20635 h 397522"/>
                <a:gd name="connsiteX59" fmla="*/ 4615112 w 12019816"/>
                <a:gd name="connsiteY59" fmla="*/ 20144 h 397522"/>
                <a:gd name="connsiteX60" fmla="*/ 4729129 w 12019816"/>
                <a:gd name="connsiteY60" fmla="*/ 20161 h 397522"/>
                <a:gd name="connsiteX61" fmla="*/ 4745116 w 12019816"/>
                <a:gd name="connsiteY61" fmla="*/ 341780 h 397522"/>
                <a:gd name="connsiteX62" fmla="*/ 4747047 w 12019816"/>
                <a:gd name="connsiteY62" fmla="*/ 397522 h 397522"/>
                <a:gd name="connsiteX63" fmla="*/ 4487530 w 12019816"/>
                <a:gd name="connsiteY63" fmla="*/ 397522 h 397522"/>
                <a:gd name="connsiteX64" fmla="*/ 4487539 w 12019816"/>
                <a:gd name="connsiteY64" fmla="*/ 319497 h 397522"/>
                <a:gd name="connsiteX65" fmla="*/ 4495357 w 12019816"/>
                <a:gd name="connsiteY65" fmla="*/ 21272 h 397522"/>
                <a:gd name="connsiteX66" fmla="*/ 4615112 w 12019816"/>
                <a:gd name="connsiteY66" fmla="*/ 20144 h 397522"/>
                <a:gd name="connsiteX67" fmla="*/ 4222599 w 12019816"/>
                <a:gd name="connsiteY67" fmla="*/ 19678 h 397522"/>
                <a:gd name="connsiteX68" fmla="*/ 4364076 w 12019816"/>
                <a:gd name="connsiteY68" fmla="*/ 21060 h 397522"/>
                <a:gd name="connsiteX69" fmla="*/ 4385140 w 12019816"/>
                <a:gd name="connsiteY69" fmla="*/ 53135 h 397522"/>
                <a:gd name="connsiteX70" fmla="*/ 4397453 w 12019816"/>
                <a:gd name="connsiteY70" fmla="*/ 308891 h 397522"/>
                <a:gd name="connsiteX71" fmla="*/ 4400908 w 12019816"/>
                <a:gd name="connsiteY71" fmla="*/ 397522 h 397522"/>
                <a:gd name="connsiteX72" fmla="*/ 4120950 w 12019816"/>
                <a:gd name="connsiteY72" fmla="*/ 397522 h 397522"/>
                <a:gd name="connsiteX73" fmla="*/ 4117167 w 12019816"/>
                <a:gd name="connsiteY73" fmla="*/ 300055 h 397522"/>
                <a:gd name="connsiteX74" fmla="*/ 4113239 w 12019816"/>
                <a:gd name="connsiteY74" fmla="*/ 25440 h 397522"/>
                <a:gd name="connsiteX75" fmla="*/ 4222599 w 12019816"/>
                <a:gd name="connsiteY75" fmla="*/ 19678 h 397522"/>
                <a:gd name="connsiteX76" fmla="*/ 9592115 w 12019816"/>
                <a:gd name="connsiteY76" fmla="*/ 19671 h 397522"/>
                <a:gd name="connsiteX77" fmla="*/ 9716991 w 12019816"/>
                <a:gd name="connsiteY77" fmla="*/ 27108 h 397522"/>
                <a:gd name="connsiteX78" fmla="*/ 9723533 w 12019816"/>
                <a:gd name="connsiteY78" fmla="*/ 232682 h 397522"/>
                <a:gd name="connsiteX79" fmla="*/ 9731139 w 12019816"/>
                <a:gd name="connsiteY79" fmla="*/ 397522 h 397522"/>
                <a:gd name="connsiteX80" fmla="*/ 9441611 w 12019816"/>
                <a:gd name="connsiteY80" fmla="*/ 397522 h 397522"/>
                <a:gd name="connsiteX81" fmla="*/ 9430843 w 12019816"/>
                <a:gd name="connsiteY81" fmla="*/ 22971 h 397522"/>
                <a:gd name="connsiteX82" fmla="*/ 9592115 w 12019816"/>
                <a:gd name="connsiteY82" fmla="*/ 19671 h 397522"/>
                <a:gd name="connsiteX83" fmla="*/ 2563778 w 12019816"/>
                <a:gd name="connsiteY83" fmla="*/ 18130 h 397522"/>
                <a:gd name="connsiteX84" fmla="*/ 2561338 w 12019816"/>
                <a:gd name="connsiteY84" fmla="*/ 397522 h 397522"/>
                <a:gd name="connsiteX85" fmla="*/ 2301491 w 12019816"/>
                <a:gd name="connsiteY85" fmla="*/ 397522 h 397522"/>
                <a:gd name="connsiteX86" fmla="*/ 2293306 w 12019816"/>
                <a:gd name="connsiteY86" fmla="*/ 18778 h 397522"/>
                <a:gd name="connsiteX87" fmla="*/ 2563778 w 12019816"/>
                <a:gd name="connsiteY87" fmla="*/ 18130 h 397522"/>
                <a:gd name="connsiteX88" fmla="*/ 8718348 w 12019816"/>
                <a:gd name="connsiteY88" fmla="*/ 18123 h 397522"/>
                <a:gd name="connsiteX89" fmla="*/ 8959609 w 12019816"/>
                <a:gd name="connsiteY89" fmla="*/ 19031 h 397522"/>
                <a:gd name="connsiteX90" fmla="*/ 8978767 w 12019816"/>
                <a:gd name="connsiteY90" fmla="*/ 397522 h 397522"/>
                <a:gd name="connsiteX91" fmla="*/ 8723051 w 12019816"/>
                <a:gd name="connsiteY91" fmla="*/ 397522 h 397522"/>
                <a:gd name="connsiteX92" fmla="*/ 8718348 w 12019816"/>
                <a:gd name="connsiteY92" fmla="*/ 18123 h 397522"/>
                <a:gd name="connsiteX93" fmla="*/ 1711860 w 12019816"/>
                <a:gd name="connsiteY93" fmla="*/ 17944 h 397522"/>
                <a:gd name="connsiteX94" fmla="*/ 1825878 w 12019816"/>
                <a:gd name="connsiteY94" fmla="*/ 17961 h 397522"/>
                <a:gd name="connsiteX95" fmla="*/ 1841865 w 12019816"/>
                <a:gd name="connsiteY95" fmla="*/ 339580 h 397522"/>
                <a:gd name="connsiteX96" fmla="*/ 1843872 w 12019816"/>
                <a:gd name="connsiteY96" fmla="*/ 397522 h 397522"/>
                <a:gd name="connsiteX97" fmla="*/ 1584278 w 12019816"/>
                <a:gd name="connsiteY97" fmla="*/ 397522 h 397522"/>
                <a:gd name="connsiteX98" fmla="*/ 1584286 w 12019816"/>
                <a:gd name="connsiteY98" fmla="*/ 317297 h 397522"/>
                <a:gd name="connsiteX99" fmla="*/ 1592105 w 12019816"/>
                <a:gd name="connsiteY99" fmla="*/ 19072 h 397522"/>
                <a:gd name="connsiteX100" fmla="*/ 1711860 w 12019816"/>
                <a:gd name="connsiteY100" fmla="*/ 17944 h 397522"/>
                <a:gd name="connsiteX101" fmla="*/ 2131647 w 12019816"/>
                <a:gd name="connsiteY101" fmla="*/ 17915 h 397522"/>
                <a:gd name="connsiteX102" fmla="*/ 2218330 w 12019816"/>
                <a:gd name="connsiteY102" fmla="*/ 25025 h 397522"/>
                <a:gd name="connsiteX103" fmla="*/ 2220431 w 12019816"/>
                <a:gd name="connsiteY103" fmla="*/ 172863 h 397522"/>
                <a:gd name="connsiteX104" fmla="*/ 2219520 w 12019816"/>
                <a:gd name="connsiteY104" fmla="*/ 326542 h 397522"/>
                <a:gd name="connsiteX105" fmla="*/ 2218514 w 12019816"/>
                <a:gd name="connsiteY105" fmla="*/ 397522 h 397522"/>
                <a:gd name="connsiteX106" fmla="*/ 1968622 w 12019816"/>
                <a:gd name="connsiteY106" fmla="*/ 397522 h 397522"/>
                <a:gd name="connsiteX107" fmla="*/ 1968622 w 12019816"/>
                <a:gd name="connsiteY107" fmla="*/ 21704 h 397522"/>
                <a:gd name="connsiteX108" fmla="*/ 2069934 w 12019816"/>
                <a:gd name="connsiteY108" fmla="*/ 18957 h 397522"/>
                <a:gd name="connsiteX109" fmla="*/ 2131647 w 12019816"/>
                <a:gd name="connsiteY109" fmla="*/ 17915 h 397522"/>
                <a:gd name="connsiteX110" fmla="*/ 7505826 w 12019816"/>
                <a:gd name="connsiteY110" fmla="*/ 15918 h 397522"/>
                <a:gd name="connsiteX111" fmla="*/ 7504607 w 12019816"/>
                <a:gd name="connsiteY111" fmla="*/ 397522 h 397522"/>
                <a:gd name="connsiteX112" fmla="*/ 7221827 w 12019816"/>
                <a:gd name="connsiteY112" fmla="*/ 397522 h 397522"/>
                <a:gd name="connsiteX113" fmla="*/ 7210317 w 12019816"/>
                <a:gd name="connsiteY113" fmla="*/ 19060 h 397522"/>
                <a:gd name="connsiteX114" fmla="*/ 7505826 w 12019816"/>
                <a:gd name="connsiteY114" fmla="*/ 15918 h 397522"/>
                <a:gd name="connsiteX115" fmla="*/ 2656068 w 12019816"/>
                <a:gd name="connsiteY115" fmla="*/ 14126 h 397522"/>
                <a:gd name="connsiteX116" fmla="*/ 2897329 w 12019816"/>
                <a:gd name="connsiteY116" fmla="*/ 15034 h 397522"/>
                <a:gd name="connsiteX117" fmla="*/ 2916690 w 12019816"/>
                <a:gd name="connsiteY117" fmla="*/ 397522 h 397522"/>
                <a:gd name="connsiteX118" fmla="*/ 2660821 w 12019816"/>
                <a:gd name="connsiteY118" fmla="*/ 397522 h 397522"/>
                <a:gd name="connsiteX119" fmla="*/ 2656068 w 12019816"/>
                <a:gd name="connsiteY119" fmla="*/ 14126 h 397522"/>
                <a:gd name="connsiteX120" fmla="*/ 7067541 w 12019816"/>
                <a:gd name="connsiteY120" fmla="*/ 13161 h 397522"/>
                <a:gd name="connsiteX121" fmla="*/ 7083654 w 12019816"/>
                <a:gd name="connsiteY121" fmla="*/ 397522 h 397522"/>
                <a:gd name="connsiteX122" fmla="*/ 6831297 w 12019816"/>
                <a:gd name="connsiteY122" fmla="*/ 397522 h 397522"/>
                <a:gd name="connsiteX123" fmla="*/ 6831420 w 12019816"/>
                <a:gd name="connsiteY123" fmla="*/ 15211 h 397522"/>
                <a:gd name="connsiteX124" fmla="*/ 7067541 w 12019816"/>
                <a:gd name="connsiteY124" fmla="*/ 13161 h 397522"/>
                <a:gd name="connsiteX125" fmla="*/ 5144127 w 12019816"/>
                <a:gd name="connsiteY125" fmla="*/ 10835 h 397522"/>
                <a:gd name="connsiteX126" fmla="*/ 5144353 w 12019816"/>
                <a:gd name="connsiteY126" fmla="*/ 389491 h 397522"/>
                <a:gd name="connsiteX127" fmla="*/ 5144354 w 12019816"/>
                <a:gd name="connsiteY127" fmla="*/ 397522 h 397522"/>
                <a:gd name="connsiteX128" fmla="*/ 4868027 w 12019816"/>
                <a:gd name="connsiteY128" fmla="*/ 397522 h 397522"/>
                <a:gd name="connsiteX129" fmla="*/ 4852064 w 12019816"/>
                <a:gd name="connsiteY129" fmla="*/ 19963 h 397522"/>
                <a:gd name="connsiteX130" fmla="*/ 5144127 w 12019816"/>
                <a:gd name="connsiteY130" fmla="*/ 10835 h 397522"/>
                <a:gd name="connsiteX131" fmla="*/ 10269788 w 12019816"/>
                <a:gd name="connsiteY131" fmla="*/ 10801 h 397522"/>
                <a:gd name="connsiteX132" fmla="*/ 10411266 w 12019816"/>
                <a:gd name="connsiteY132" fmla="*/ 12182 h 397522"/>
                <a:gd name="connsiteX133" fmla="*/ 10432331 w 12019816"/>
                <a:gd name="connsiteY133" fmla="*/ 44257 h 397522"/>
                <a:gd name="connsiteX134" fmla="*/ 10444643 w 12019816"/>
                <a:gd name="connsiteY134" fmla="*/ 300013 h 397522"/>
                <a:gd name="connsiteX135" fmla="*/ 10448444 w 12019816"/>
                <a:gd name="connsiteY135" fmla="*/ 397522 h 397522"/>
                <a:gd name="connsiteX136" fmla="*/ 10168485 w 12019816"/>
                <a:gd name="connsiteY136" fmla="*/ 397522 h 397522"/>
                <a:gd name="connsiteX137" fmla="*/ 10168484 w 12019816"/>
                <a:gd name="connsiteY137" fmla="*/ 397504 h 397522"/>
                <a:gd name="connsiteX138" fmla="*/ 10160431 w 12019816"/>
                <a:gd name="connsiteY138" fmla="*/ 16562 h 397522"/>
                <a:gd name="connsiteX139" fmla="*/ 10269788 w 12019816"/>
                <a:gd name="connsiteY139" fmla="*/ 10801 h 397522"/>
                <a:gd name="connsiteX140" fmla="*/ 6157958 w 12019816"/>
                <a:gd name="connsiteY140" fmla="*/ 10527 h 397522"/>
                <a:gd name="connsiteX141" fmla="*/ 6273480 w 12019816"/>
                <a:gd name="connsiteY141" fmla="*/ 11908 h 397522"/>
                <a:gd name="connsiteX142" fmla="*/ 6290681 w 12019816"/>
                <a:gd name="connsiteY142" fmla="*/ 43983 h 397522"/>
                <a:gd name="connsiteX143" fmla="*/ 6300735 w 12019816"/>
                <a:gd name="connsiteY143" fmla="*/ 299739 h 397522"/>
                <a:gd name="connsiteX144" fmla="*/ 6303847 w 12019816"/>
                <a:gd name="connsiteY144" fmla="*/ 397522 h 397522"/>
                <a:gd name="connsiteX145" fmla="*/ 6062287 w 12019816"/>
                <a:gd name="connsiteY145" fmla="*/ 397522 h 397522"/>
                <a:gd name="connsiteX146" fmla="*/ 6062289 w 12019816"/>
                <a:gd name="connsiteY146" fmla="*/ 395791 h 397522"/>
                <a:gd name="connsiteX147" fmla="*/ 6068663 w 12019816"/>
                <a:gd name="connsiteY147" fmla="*/ 16288 h 397522"/>
                <a:gd name="connsiteX148" fmla="*/ 6157958 w 12019816"/>
                <a:gd name="connsiteY148" fmla="*/ 10527 h 397522"/>
                <a:gd name="connsiteX149" fmla="*/ 9945472 w 12019816"/>
                <a:gd name="connsiteY149" fmla="*/ 9688 h 397522"/>
                <a:gd name="connsiteX150" fmla="*/ 10059491 w 12019816"/>
                <a:gd name="connsiteY150" fmla="*/ 9705 h 397522"/>
                <a:gd name="connsiteX151" fmla="*/ 10075476 w 12019816"/>
                <a:gd name="connsiteY151" fmla="*/ 331324 h 397522"/>
                <a:gd name="connsiteX152" fmla="*/ 10077770 w 12019816"/>
                <a:gd name="connsiteY152" fmla="*/ 397522 h 397522"/>
                <a:gd name="connsiteX153" fmla="*/ 9817888 w 12019816"/>
                <a:gd name="connsiteY153" fmla="*/ 397522 h 397522"/>
                <a:gd name="connsiteX154" fmla="*/ 9817898 w 12019816"/>
                <a:gd name="connsiteY154" fmla="*/ 309041 h 397522"/>
                <a:gd name="connsiteX155" fmla="*/ 9825717 w 12019816"/>
                <a:gd name="connsiteY155" fmla="*/ 10816 h 397522"/>
                <a:gd name="connsiteX156" fmla="*/ 9945472 w 12019816"/>
                <a:gd name="connsiteY156" fmla="*/ 9688 h 397522"/>
                <a:gd name="connsiteX157" fmla="*/ 1005258 w 12019816"/>
                <a:gd name="connsiteY157" fmla="*/ 9164 h 397522"/>
                <a:gd name="connsiteX158" fmla="*/ 1021539 w 12019816"/>
                <a:gd name="connsiteY158" fmla="*/ 397522 h 397522"/>
                <a:gd name="connsiteX159" fmla="*/ 769014 w 12019816"/>
                <a:gd name="connsiteY159" fmla="*/ 397522 h 397522"/>
                <a:gd name="connsiteX160" fmla="*/ 769138 w 12019816"/>
                <a:gd name="connsiteY160" fmla="*/ 11214 h 397522"/>
                <a:gd name="connsiteX161" fmla="*/ 1005258 w 12019816"/>
                <a:gd name="connsiteY161" fmla="*/ 9164 h 397522"/>
                <a:gd name="connsiteX162" fmla="*/ 95676 w 12019816"/>
                <a:gd name="connsiteY162" fmla="*/ 6530 h 397522"/>
                <a:gd name="connsiteX163" fmla="*/ 211198 w 12019816"/>
                <a:gd name="connsiteY163" fmla="*/ 7911 h 397522"/>
                <a:gd name="connsiteX164" fmla="*/ 228399 w 12019816"/>
                <a:gd name="connsiteY164" fmla="*/ 39986 h 397522"/>
                <a:gd name="connsiteX165" fmla="*/ 238452 w 12019816"/>
                <a:gd name="connsiteY165" fmla="*/ 295742 h 397522"/>
                <a:gd name="connsiteX166" fmla="*/ 241692 w 12019816"/>
                <a:gd name="connsiteY166" fmla="*/ 397522 h 397522"/>
                <a:gd name="connsiteX167" fmla="*/ 0 w 12019816"/>
                <a:gd name="connsiteY167" fmla="*/ 397522 h 397522"/>
                <a:gd name="connsiteX168" fmla="*/ 6 w 12019816"/>
                <a:gd name="connsiteY168" fmla="*/ 391794 h 397522"/>
                <a:gd name="connsiteX169" fmla="*/ 6381 w 12019816"/>
                <a:gd name="connsiteY169" fmla="*/ 12291 h 397522"/>
                <a:gd name="connsiteX170" fmla="*/ 95676 w 12019816"/>
                <a:gd name="connsiteY170" fmla="*/ 6530 h 397522"/>
                <a:gd name="connsiteX171" fmla="*/ 5973804 w 12019816"/>
                <a:gd name="connsiteY171" fmla="*/ 6521 h 397522"/>
                <a:gd name="connsiteX172" fmla="*/ 5972555 w 12019816"/>
                <a:gd name="connsiteY172" fmla="*/ 397522 h 397522"/>
                <a:gd name="connsiteX173" fmla="*/ 5690094 w 12019816"/>
                <a:gd name="connsiteY173" fmla="*/ 397522 h 397522"/>
                <a:gd name="connsiteX174" fmla="*/ 5678298 w 12019816"/>
                <a:gd name="connsiteY174" fmla="*/ 9663 h 397522"/>
                <a:gd name="connsiteX175" fmla="*/ 5973804 w 12019816"/>
                <a:gd name="connsiteY175" fmla="*/ 6521 h 397522"/>
                <a:gd name="connsiteX176" fmla="*/ 5527975 w 12019816"/>
                <a:gd name="connsiteY176" fmla="*/ 6521 h 397522"/>
                <a:gd name="connsiteX177" fmla="*/ 5544367 w 12019816"/>
                <a:gd name="connsiteY177" fmla="*/ 397522 h 397522"/>
                <a:gd name="connsiteX178" fmla="*/ 5291731 w 12019816"/>
                <a:gd name="connsiteY178" fmla="*/ 397522 h 397522"/>
                <a:gd name="connsiteX179" fmla="*/ 5291856 w 12019816"/>
                <a:gd name="connsiteY179" fmla="*/ 8571 h 397522"/>
                <a:gd name="connsiteX180" fmla="*/ 5527975 w 12019816"/>
                <a:gd name="connsiteY180" fmla="*/ 6521 h 397522"/>
                <a:gd name="connsiteX181" fmla="*/ 10681560 w 12019816"/>
                <a:gd name="connsiteY181" fmla="*/ 2364 h 397522"/>
                <a:gd name="connsiteX182" fmla="*/ 10795579 w 12019816"/>
                <a:gd name="connsiteY182" fmla="*/ 2381 h 397522"/>
                <a:gd name="connsiteX183" fmla="*/ 10811565 w 12019816"/>
                <a:gd name="connsiteY183" fmla="*/ 324000 h 397522"/>
                <a:gd name="connsiteX184" fmla="*/ 10814112 w 12019816"/>
                <a:gd name="connsiteY184" fmla="*/ 397522 h 397522"/>
                <a:gd name="connsiteX185" fmla="*/ 10553976 w 12019816"/>
                <a:gd name="connsiteY185" fmla="*/ 397522 h 397522"/>
                <a:gd name="connsiteX186" fmla="*/ 10553986 w 12019816"/>
                <a:gd name="connsiteY186" fmla="*/ 301717 h 397522"/>
                <a:gd name="connsiteX187" fmla="*/ 10561805 w 12019816"/>
                <a:gd name="connsiteY187" fmla="*/ 3492 h 397522"/>
                <a:gd name="connsiteX188" fmla="*/ 10681560 w 12019816"/>
                <a:gd name="connsiteY188" fmla="*/ 2364 h 397522"/>
                <a:gd name="connsiteX189" fmla="*/ 6558693 w 12019816"/>
                <a:gd name="connsiteY189" fmla="*/ 404 h 397522"/>
                <a:gd name="connsiteX190" fmla="*/ 6668196 w 12019816"/>
                <a:gd name="connsiteY190" fmla="*/ 1524 h 397522"/>
                <a:gd name="connsiteX191" fmla="*/ 6684936 w 12019816"/>
                <a:gd name="connsiteY191" fmla="*/ 397522 h 397522"/>
                <a:gd name="connsiteX192" fmla="*/ 6418203 w 12019816"/>
                <a:gd name="connsiteY192" fmla="*/ 397522 h 397522"/>
                <a:gd name="connsiteX193" fmla="*/ 6417940 w 12019816"/>
                <a:gd name="connsiteY193" fmla="*/ 214118 h 397522"/>
                <a:gd name="connsiteX194" fmla="*/ 6417115 w 12019816"/>
                <a:gd name="connsiteY194" fmla="*/ 3849 h 397522"/>
                <a:gd name="connsiteX195" fmla="*/ 6558693 w 12019816"/>
                <a:gd name="connsiteY195" fmla="*/ 404 h 397522"/>
                <a:gd name="connsiteX196" fmla="*/ 12019816 w 12019816"/>
                <a:gd name="connsiteY196" fmla="*/ 0 h 397522"/>
                <a:gd name="connsiteX197" fmla="*/ 12018546 w 12019816"/>
                <a:gd name="connsiteY197" fmla="*/ 397522 h 397522"/>
                <a:gd name="connsiteX198" fmla="*/ 11736301 w 12019816"/>
                <a:gd name="connsiteY198" fmla="*/ 397522 h 397522"/>
                <a:gd name="connsiteX199" fmla="*/ 11724307 w 12019816"/>
                <a:gd name="connsiteY199" fmla="*/ 3142 h 397522"/>
                <a:gd name="connsiteX200" fmla="*/ 12019816 w 12019816"/>
                <a:gd name="connsiteY200" fmla="*/ 0 h 397522"/>
                <a:gd name="connsiteX201" fmla="*/ 11584876 w 12019816"/>
                <a:gd name="connsiteY201" fmla="*/ 0 h 397522"/>
                <a:gd name="connsiteX202" fmla="*/ 11601541 w 12019816"/>
                <a:gd name="connsiteY202" fmla="*/ 397522 h 397522"/>
                <a:gd name="connsiteX203" fmla="*/ 11348629 w 12019816"/>
                <a:gd name="connsiteY203" fmla="*/ 397522 h 397522"/>
                <a:gd name="connsiteX204" fmla="*/ 11348756 w 12019816"/>
                <a:gd name="connsiteY204" fmla="*/ 2050 h 397522"/>
                <a:gd name="connsiteX205" fmla="*/ 11584876 w 12019816"/>
                <a:gd name="connsiteY205" fmla="*/ 0 h 397522"/>
                <a:gd name="connsiteX206" fmla="*/ 11209774 w 12019816"/>
                <a:gd name="connsiteY206" fmla="*/ 0 h 397522"/>
                <a:gd name="connsiteX207" fmla="*/ 11210000 w 12019816"/>
                <a:gd name="connsiteY207" fmla="*/ 342744 h 397522"/>
                <a:gd name="connsiteX208" fmla="*/ 11210003 w 12019816"/>
                <a:gd name="connsiteY208" fmla="*/ 397522 h 397522"/>
                <a:gd name="connsiteX209" fmla="*/ 10934130 w 12019816"/>
                <a:gd name="connsiteY209" fmla="*/ 397522 h 397522"/>
                <a:gd name="connsiteX210" fmla="*/ 10917711 w 12019816"/>
                <a:gd name="connsiteY210" fmla="*/ 9128 h 397522"/>
                <a:gd name="connsiteX211" fmla="*/ 11209774 w 12019816"/>
                <a:gd name="connsiteY211" fmla="*/ 0 h 397522"/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24848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14376 h 397522"/>
                <a:gd name="connsiteX12" fmla="*/ 1444556 w 12019816"/>
                <a:gd name="connsiteY12" fmla="*/ 24848 h 397522"/>
                <a:gd name="connsiteX13" fmla="*/ 9353306 w 12019816"/>
                <a:gd name="connsiteY13" fmla="*/ 24632 h 397522"/>
                <a:gd name="connsiteX14" fmla="*/ 9350526 w 12019816"/>
                <a:gd name="connsiteY14" fmla="*/ 397522 h 397522"/>
                <a:gd name="connsiteX15" fmla="*/ 9086489 w 12019816"/>
                <a:gd name="connsiteY15" fmla="*/ 397522 h 397522"/>
                <a:gd name="connsiteX16" fmla="*/ 9084201 w 12019816"/>
                <a:gd name="connsiteY16" fmla="*/ 26968 h 397522"/>
                <a:gd name="connsiteX17" fmla="*/ 9353306 w 12019816"/>
                <a:gd name="connsiteY17" fmla="*/ 24632 h 397522"/>
                <a:gd name="connsiteX18" fmla="*/ 3530863 w 12019816"/>
                <a:gd name="connsiteY18" fmla="*/ 23600 h 397522"/>
                <a:gd name="connsiteX19" fmla="*/ 3655739 w 12019816"/>
                <a:gd name="connsiteY19" fmla="*/ 31038 h 397522"/>
                <a:gd name="connsiteX20" fmla="*/ 3662282 w 12019816"/>
                <a:gd name="connsiteY20" fmla="*/ 236612 h 397522"/>
                <a:gd name="connsiteX21" fmla="*/ 3669707 w 12019816"/>
                <a:gd name="connsiteY21" fmla="*/ 397522 h 397522"/>
                <a:gd name="connsiteX22" fmla="*/ 3380246 w 12019816"/>
                <a:gd name="connsiteY22" fmla="*/ 397522 h 397522"/>
                <a:gd name="connsiteX23" fmla="*/ 3369591 w 12019816"/>
                <a:gd name="connsiteY23" fmla="*/ 26901 h 397522"/>
                <a:gd name="connsiteX24" fmla="*/ 3530863 w 12019816"/>
                <a:gd name="connsiteY24" fmla="*/ 23600 h 397522"/>
                <a:gd name="connsiteX25" fmla="*/ 498383 w 12019816"/>
                <a:gd name="connsiteY25" fmla="*/ 15942 h 397522"/>
                <a:gd name="connsiteX26" fmla="*/ 605617 w 12019816"/>
                <a:gd name="connsiteY26" fmla="*/ 14793 h 397522"/>
                <a:gd name="connsiteX27" fmla="*/ 621413 w 12019816"/>
                <a:gd name="connsiteY27" fmla="*/ 397522 h 397522"/>
                <a:gd name="connsiteX28" fmla="*/ 355628 w 12019816"/>
                <a:gd name="connsiteY28" fmla="*/ 397522 h 397522"/>
                <a:gd name="connsiteX29" fmla="*/ 355624 w 12019816"/>
                <a:gd name="connsiteY29" fmla="*/ 390358 h 397522"/>
                <a:gd name="connsiteX30" fmla="*/ 354536 w 12019816"/>
                <a:gd name="connsiteY30" fmla="*/ 14849 h 397522"/>
                <a:gd name="connsiteX31" fmla="*/ 498383 w 12019816"/>
                <a:gd name="connsiteY31" fmla="*/ 15942 h 397522"/>
                <a:gd name="connsiteX32" fmla="*/ 8626058 w 12019816"/>
                <a:gd name="connsiteY32" fmla="*/ 22127 h 397522"/>
                <a:gd name="connsiteX33" fmla="*/ 8623644 w 12019816"/>
                <a:gd name="connsiteY33" fmla="*/ 397522 h 397522"/>
                <a:gd name="connsiteX34" fmla="*/ 8363684 w 12019816"/>
                <a:gd name="connsiteY34" fmla="*/ 397522 h 397522"/>
                <a:gd name="connsiteX35" fmla="*/ 8355586 w 12019816"/>
                <a:gd name="connsiteY35" fmla="*/ 22775 h 397522"/>
                <a:gd name="connsiteX36" fmla="*/ 8626058 w 12019816"/>
                <a:gd name="connsiteY36" fmla="*/ 22127 h 397522"/>
                <a:gd name="connsiteX37" fmla="*/ 7774143 w 12019816"/>
                <a:gd name="connsiteY37" fmla="*/ 21941 h 397522"/>
                <a:gd name="connsiteX38" fmla="*/ 7888161 w 12019816"/>
                <a:gd name="connsiteY38" fmla="*/ 21958 h 397522"/>
                <a:gd name="connsiteX39" fmla="*/ 7904148 w 12019816"/>
                <a:gd name="connsiteY39" fmla="*/ 343577 h 397522"/>
                <a:gd name="connsiteX40" fmla="*/ 7906016 w 12019816"/>
                <a:gd name="connsiteY40" fmla="*/ 397522 h 397522"/>
                <a:gd name="connsiteX41" fmla="*/ 7646561 w 12019816"/>
                <a:gd name="connsiteY41" fmla="*/ 397522 h 397522"/>
                <a:gd name="connsiteX42" fmla="*/ 7646569 w 12019816"/>
                <a:gd name="connsiteY42" fmla="*/ 321294 h 397522"/>
                <a:gd name="connsiteX43" fmla="*/ 7654388 w 12019816"/>
                <a:gd name="connsiteY43" fmla="*/ 23069 h 397522"/>
                <a:gd name="connsiteX44" fmla="*/ 7774143 w 12019816"/>
                <a:gd name="connsiteY44" fmla="*/ 21941 h 397522"/>
                <a:gd name="connsiteX45" fmla="*/ 8193927 w 12019816"/>
                <a:gd name="connsiteY45" fmla="*/ 21912 h 397522"/>
                <a:gd name="connsiteX46" fmla="*/ 8280610 w 12019816"/>
                <a:gd name="connsiteY46" fmla="*/ 29022 h 397522"/>
                <a:gd name="connsiteX47" fmla="*/ 8282711 w 12019816"/>
                <a:gd name="connsiteY47" fmla="*/ 176860 h 397522"/>
                <a:gd name="connsiteX48" fmla="*/ 8281799 w 12019816"/>
                <a:gd name="connsiteY48" fmla="*/ 330539 h 397522"/>
                <a:gd name="connsiteX49" fmla="*/ 8280851 w 12019816"/>
                <a:gd name="connsiteY49" fmla="*/ 397522 h 397522"/>
                <a:gd name="connsiteX50" fmla="*/ 8030904 w 12019816"/>
                <a:gd name="connsiteY50" fmla="*/ 397522 h 397522"/>
                <a:gd name="connsiteX51" fmla="*/ 8030904 w 12019816"/>
                <a:gd name="connsiteY51" fmla="*/ 25701 h 397522"/>
                <a:gd name="connsiteX52" fmla="*/ 8132214 w 12019816"/>
                <a:gd name="connsiteY52" fmla="*/ 22954 h 397522"/>
                <a:gd name="connsiteX53" fmla="*/ 8193927 w 12019816"/>
                <a:gd name="connsiteY53" fmla="*/ 21912 h 397522"/>
                <a:gd name="connsiteX54" fmla="*/ 3291027 w 12019816"/>
                <a:gd name="connsiteY54" fmla="*/ 20635 h 397522"/>
                <a:gd name="connsiteX55" fmla="*/ 3288217 w 12019816"/>
                <a:gd name="connsiteY55" fmla="*/ 397522 h 397522"/>
                <a:gd name="connsiteX56" fmla="*/ 3024235 w 12019816"/>
                <a:gd name="connsiteY56" fmla="*/ 397522 h 397522"/>
                <a:gd name="connsiteX57" fmla="*/ 3021921 w 12019816"/>
                <a:gd name="connsiteY57" fmla="*/ 22971 h 397522"/>
                <a:gd name="connsiteX58" fmla="*/ 3291027 w 12019816"/>
                <a:gd name="connsiteY58" fmla="*/ 20635 h 397522"/>
                <a:gd name="connsiteX59" fmla="*/ 4615112 w 12019816"/>
                <a:gd name="connsiteY59" fmla="*/ 20144 h 397522"/>
                <a:gd name="connsiteX60" fmla="*/ 4729129 w 12019816"/>
                <a:gd name="connsiteY60" fmla="*/ 20161 h 397522"/>
                <a:gd name="connsiteX61" fmla="*/ 4745116 w 12019816"/>
                <a:gd name="connsiteY61" fmla="*/ 341780 h 397522"/>
                <a:gd name="connsiteX62" fmla="*/ 4747047 w 12019816"/>
                <a:gd name="connsiteY62" fmla="*/ 397522 h 397522"/>
                <a:gd name="connsiteX63" fmla="*/ 4487530 w 12019816"/>
                <a:gd name="connsiteY63" fmla="*/ 397522 h 397522"/>
                <a:gd name="connsiteX64" fmla="*/ 4487539 w 12019816"/>
                <a:gd name="connsiteY64" fmla="*/ 319497 h 397522"/>
                <a:gd name="connsiteX65" fmla="*/ 4495357 w 12019816"/>
                <a:gd name="connsiteY65" fmla="*/ 21272 h 397522"/>
                <a:gd name="connsiteX66" fmla="*/ 4615112 w 12019816"/>
                <a:gd name="connsiteY66" fmla="*/ 20144 h 397522"/>
                <a:gd name="connsiteX67" fmla="*/ 4222599 w 12019816"/>
                <a:gd name="connsiteY67" fmla="*/ 19678 h 397522"/>
                <a:gd name="connsiteX68" fmla="*/ 4364076 w 12019816"/>
                <a:gd name="connsiteY68" fmla="*/ 21060 h 397522"/>
                <a:gd name="connsiteX69" fmla="*/ 4385140 w 12019816"/>
                <a:gd name="connsiteY69" fmla="*/ 53135 h 397522"/>
                <a:gd name="connsiteX70" fmla="*/ 4397453 w 12019816"/>
                <a:gd name="connsiteY70" fmla="*/ 308891 h 397522"/>
                <a:gd name="connsiteX71" fmla="*/ 4400908 w 12019816"/>
                <a:gd name="connsiteY71" fmla="*/ 397522 h 397522"/>
                <a:gd name="connsiteX72" fmla="*/ 4120950 w 12019816"/>
                <a:gd name="connsiteY72" fmla="*/ 397522 h 397522"/>
                <a:gd name="connsiteX73" fmla="*/ 4117167 w 12019816"/>
                <a:gd name="connsiteY73" fmla="*/ 300055 h 397522"/>
                <a:gd name="connsiteX74" fmla="*/ 4113239 w 12019816"/>
                <a:gd name="connsiteY74" fmla="*/ 25440 h 397522"/>
                <a:gd name="connsiteX75" fmla="*/ 4222599 w 12019816"/>
                <a:gd name="connsiteY75" fmla="*/ 19678 h 397522"/>
                <a:gd name="connsiteX76" fmla="*/ 9592115 w 12019816"/>
                <a:gd name="connsiteY76" fmla="*/ 19671 h 397522"/>
                <a:gd name="connsiteX77" fmla="*/ 9716991 w 12019816"/>
                <a:gd name="connsiteY77" fmla="*/ 27108 h 397522"/>
                <a:gd name="connsiteX78" fmla="*/ 9723533 w 12019816"/>
                <a:gd name="connsiteY78" fmla="*/ 232682 h 397522"/>
                <a:gd name="connsiteX79" fmla="*/ 9731139 w 12019816"/>
                <a:gd name="connsiteY79" fmla="*/ 397522 h 397522"/>
                <a:gd name="connsiteX80" fmla="*/ 9441611 w 12019816"/>
                <a:gd name="connsiteY80" fmla="*/ 397522 h 397522"/>
                <a:gd name="connsiteX81" fmla="*/ 9430843 w 12019816"/>
                <a:gd name="connsiteY81" fmla="*/ 22971 h 397522"/>
                <a:gd name="connsiteX82" fmla="*/ 9592115 w 12019816"/>
                <a:gd name="connsiteY82" fmla="*/ 19671 h 397522"/>
                <a:gd name="connsiteX83" fmla="*/ 2563778 w 12019816"/>
                <a:gd name="connsiteY83" fmla="*/ 18130 h 397522"/>
                <a:gd name="connsiteX84" fmla="*/ 2561338 w 12019816"/>
                <a:gd name="connsiteY84" fmla="*/ 397522 h 397522"/>
                <a:gd name="connsiteX85" fmla="*/ 2301491 w 12019816"/>
                <a:gd name="connsiteY85" fmla="*/ 397522 h 397522"/>
                <a:gd name="connsiteX86" fmla="*/ 2293306 w 12019816"/>
                <a:gd name="connsiteY86" fmla="*/ 18778 h 397522"/>
                <a:gd name="connsiteX87" fmla="*/ 2563778 w 12019816"/>
                <a:gd name="connsiteY87" fmla="*/ 18130 h 397522"/>
                <a:gd name="connsiteX88" fmla="*/ 8718348 w 12019816"/>
                <a:gd name="connsiteY88" fmla="*/ 18123 h 397522"/>
                <a:gd name="connsiteX89" fmla="*/ 8959609 w 12019816"/>
                <a:gd name="connsiteY89" fmla="*/ 19031 h 397522"/>
                <a:gd name="connsiteX90" fmla="*/ 8978767 w 12019816"/>
                <a:gd name="connsiteY90" fmla="*/ 397522 h 397522"/>
                <a:gd name="connsiteX91" fmla="*/ 8723051 w 12019816"/>
                <a:gd name="connsiteY91" fmla="*/ 397522 h 397522"/>
                <a:gd name="connsiteX92" fmla="*/ 8718348 w 12019816"/>
                <a:gd name="connsiteY92" fmla="*/ 18123 h 397522"/>
                <a:gd name="connsiteX93" fmla="*/ 1711860 w 12019816"/>
                <a:gd name="connsiteY93" fmla="*/ 17944 h 397522"/>
                <a:gd name="connsiteX94" fmla="*/ 1825878 w 12019816"/>
                <a:gd name="connsiteY94" fmla="*/ 17961 h 397522"/>
                <a:gd name="connsiteX95" fmla="*/ 1841865 w 12019816"/>
                <a:gd name="connsiteY95" fmla="*/ 339580 h 397522"/>
                <a:gd name="connsiteX96" fmla="*/ 1843872 w 12019816"/>
                <a:gd name="connsiteY96" fmla="*/ 397522 h 397522"/>
                <a:gd name="connsiteX97" fmla="*/ 1584278 w 12019816"/>
                <a:gd name="connsiteY97" fmla="*/ 397522 h 397522"/>
                <a:gd name="connsiteX98" fmla="*/ 1584286 w 12019816"/>
                <a:gd name="connsiteY98" fmla="*/ 317297 h 397522"/>
                <a:gd name="connsiteX99" fmla="*/ 1592105 w 12019816"/>
                <a:gd name="connsiteY99" fmla="*/ 19072 h 397522"/>
                <a:gd name="connsiteX100" fmla="*/ 1711860 w 12019816"/>
                <a:gd name="connsiteY100" fmla="*/ 17944 h 397522"/>
                <a:gd name="connsiteX101" fmla="*/ 2131647 w 12019816"/>
                <a:gd name="connsiteY101" fmla="*/ 17915 h 397522"/>
                <a:gd name="connsiteX102" fmla="*/ 2218330 w 12019816"/>
                <a:gd name="connsiteY102" fmla="*/ 25025 h 397522"/>
                <a:gd name="connsiteX103" fmla="*/ 2220431 w 12019816"/>
                <a:gd name="connsiteY103" fmla="*/ 172863 h 397522"/>
                <a:gd name="connsiteX104" fmla="*/ 2219520 w 12019816"/>
                <a:gd name="connsiteY104" fmla="*/ 326542 h 397522"/>
                <a:gd name="connsiteX105" fmla="*/ 2218514 w 12019816"/>
                <a:gd name="connsiteY105" fmla="*/ 397522 h 397522"/>
                <a:gd name="connsiteX106" fmla="*/ 1968622 w 12019816"/>
                <a:gd name="connsiteY106" fmla="*/ 397522 h 397522"/>
                <a:gd name="connsiteX107" fmla="*/ 1968622 w 12019816"/>
                <a:gd name="connsiteY107" fmla="*/ 21704 h 397522"/>
                <a:gd name="connsiteX108" fmla="*/ 2069934 w 12019816"/>
                <a:gd name="connsiteY108" fmla="*/ 18957 h 397522"/>
                <a:gd name="connsiteX109" fmla="*/ 2131647 w 12019816"/>
                <a:gd name="connsiteY109" fmla="*/ 17915 h 397522"/>
                <a:gd name="connsiteX110" fmla="*/ 7505826 w 12019816"/>
                <a:gd name="connsiteY110" fmla="*/ 15918 h 397522"/>
                <a:gd name="connsiteX111" fmla="*/ 7504607 w 12019816"/>
                <a:gd name="connsiteY111" fmla="*/ 397522 h 397522"/>
                <a:gd name="connsiteX112" fmla="*/ 7221827 w 12019816"/>
                <a:gd name="connsiteY112" fmla="*/ 397522 h 397522"/>
                <a:gd name="connsiteX113" fmla="*/ 7210317 w 12019816"/>
                <a:gd name="connsiteY113" fmla="*/ 19060 h 397522"/>
                <a:gd name="connsiteX114" fmla="*/ 7505826 w 12019816"/>
                <a:gd name="connsiteY114" fmla="*/ 15918 h 397522"/>
                <a:gd name="connsiteX115" fmla="*/ 2656068 w 12019816"/>
                <a:gd name="connsiteY115" fmla="*/ 14126 h 397522"/>
                <a:gd name="connsiteX116" fmla="*/ 2897329 w 12019816"/>
                <a:gd name="connsiteY116" fmla="*/ 15034 h 397522"/>
                <a:gd name="connsiteX117" fmla="*/ 2916690 w 12019816"/>
                <a:gd name="connsiteY117" fmla="*/ 397522 h 397522"/>
                <a:gd name="connsiteX118" fmla="*/ 2660821 w 12019816"/>
                <a:gd name="connsiteY118" fmla="*/ 397522 h 397522"/>
                <a:gd name="connsiteX119" fmla="*/ 2656068 w 12019816"/>
                <a:gd name="connsiteY119" fmla="*/ 14126 h 397522"/>
                <a:gd name="connsiteX120" fmla="*/ 7067541 w 12019816"/>
                <a:gd name="connsiteY120" fmla="*/ 13161 h 397522"/>
                <a:gd name="connsiteX121" fmla="*/ 7083654 w 12019816"/>
                <a:gd name="connsiteY121" fmla="*/ 397522 h 397522"/>
                <a:gd name="connsiteX122" fmla="*/ 6831297 w 12019816"/>
                <a:gd name="connsiteY122" fmla="*/ 397522 h 397522"/>
                <a:gd name="connsiteX123" fmla="*/ 6831420 w 12019816"/>
                <a:gd name="connsiteY123" fmla="*/ 15211 h 397522"/>
                <a:gd name="connsiteX124" fmla="*/ 7067541 w 12019816"/>
                <a:gd name="connsiteY124" fmla="*/ 13161 h 397522"/>
                <a:gd name="connsiteX125" fmla="*/ 5144127 w 12019816"/>
                <a:gd name="connsiteY125" fmla="*/ 10835 h 397522"/>
                <a:gd name="connsiteX126" fmla="*/ 5144353 w 12019816"/>
                <a:gd name="connsiteY126" fmla="*/ 389491 h 397522"/>
                <a:gd name="connsiteX127" fmla="*/ 5144354 w 12019816"/>
                <a:gd name="connsiteY127" fmla="*/ 397522 h 397522"/>
                <a:gd name="connsiteX128" fmla="*/ 4868027 w 12019816"/>
                <a:gd name="connsiteY128" fmla="*/ 397522 h 397522"/>
                <a:gd name="connsiteX129" fmla="*/ 4852064 w 12019816"/>
                <a:gd name="connsiteY129" fmla="*/ 19963 h 397522"/>
                <a:gd name="connsiteX130" fmla="*/ 5144127 w 12019816"/>
                <a:gd name="connsiteY130" fmla="*/ 10835 h 397522"/>
                <a:gd name="connsiteX131" fmla="*/ 10269788 w 12019816"/>
                <a:gd name="connsiteY131" fmla="*/ 10801 h 397522"/>
                <a:gd name="connsiteX132" fmla="*/ 10411266 w 12019816"/>
                <a:gd name="connsiteY132" fmla="*/ 12182 h 397522"/>
                <a:gd name="connsiteX133" fmla="*/ 10432331 w 12019816"/>
                <a:gd name="connsiteY133" fmla="*/ 44257 h 397522"/>
                <a:gd name="connsiteX134" fmla="*/ 10444643 w 12019816"/>
                <a:gd name="connsiteY134" fmla="*/ 300013 h 397522"/>
                <a:gd name="connsiteX135" fmla="*/ 10448444 w 12019816"/>
                <a:gd name="connsiteY135" fmla="*/ 397522 h 397522"/>
                <a:gd name="connsiteX136" fmla="*/ 10168485 w 12019816"/>
                <a:gd name="connsiteY136" fmla="*/ 397522 h 397522"/>
                <a:gd name="connsiteX137" fmla="*/ 10168484 w 12019816"/>
                <a:gd name="connsiteY137" fmla="*/ 397504 h 397522"/>
                <a:gd name="connsiteX138" fmla="*/ 10160431 w 12019816"/>
                <a:gd name="connsiteY138" fmla="*/ 16562 h 397522"/>
                <a:gd name="connsiteX139" fmla="*/ 10269788 w 12019816"/>
                <a:gd name="connsiteY139" fmla="*/ 10801 h 397522"/>
                <a:gd name="connsiteX140" fmla="*/ 6157958 w 12019816"/>
                <a:gd name="connsiteY140" fmla="*/ 10527 h 397522"/>
                <a:gd name="connsiteX141" fmla="*/ 6273480 w 12019816"/>
                <a:gd name="connsiteY141" fmla="*/ 11908 h 397522"/>
                <a:gd name="connsiteX142" fmla="*/ 6290681 w 12019816"/>
                <a:gd name="connsiteY142" fmla="*/ 43983 h 397522"/>
                <a:gd name="connsiteX143" fmla="*/ 6300735 w 12019816"/>
                <a:gd name="connsiteY143" fmla="*/ 299739 h 397522"/>
                <a:gd name="connsiteX144" fmla="*/ 6303847 w 12019816"/>
                <a:gd name="connsiteY144" fmla="*/ 397522 h 397522"/>
                <a:gd name="connsiteX145" fmla="*/ 6062287 w 12019816"/>
                <a:gd name="connsiteY145" fmla="*/ 397522 h 397522"/>
                <a:gd name="connsiteX146" fmla="*/ 6062289 w 12019816"/>
                <a:gd name="connsiteY146" fmla="*/ 395791 h 397522"/>
                <a:gd name="connsiteX147" fmla="*/ 6068663 w 12019816"/>
                <a:gd name="connsiteY147" fmla="*/ 16288 h 397522"/>
                <a:gd name="connsiteX148" fmla="*/ 6157958 w 12019816"/>
                <a:gd name="connsiteY148" fmla="*/ 10527 h 397522"/>
                <a:gd name="connsiteX149" fmla="*/ 9945472 w 12019816"/>
                <a:gd name="connsiteY149" fmla="*/ 9688 h 397522"/>
                <a:gd name="connsiteX150" fmla="*/ 10059491 w 12019816"/>
                <a:gd name="connsiteY150" fmla="*/ 9705 h 397522"/>
                <a:gd name="connsiteX151" fmla="*/ 10075476 w 12019816"/>
                <a:gd name="connsiteY151" fmla="*/ 331324 h 397522"/>
                <a:gd name="connsiteX152" fmla="*/ 10077770 w 12019816"/>
                <a:gd name="connsiteY152" fmla="*/ 397522 h 397522"/>
                <a:gd name="connsiteX153" fmla="*/ 9817888 w 12019816"/>
                <a:gd name="connsiteY153" fmla="*/ 397522 h 397522"/>
                <a:gd name="connsiteX154" fmla="*/ 9817898 w 12019816"/>
                <a:gd name="connsiteY154" fmla="*/ 309041 h 397522"/>
                <a:gd name="connsiteX155" fmla="*/ 9825717 w 12019816"/>
                <a:gd name="connsiteY155" fmla="*/ 10816 h 397522"/>
                <a:gd name="connsiteX156" fmla="*/ 9945472 w 12019816"/>
                <a:gd name="connsiteY156" fmla="*/ 9688 h 397522"/>
                <a:gd name="connsiteX157" fmla="*/ 1005258 w 12019816"/>
                <a:gd name="connsiteY157" fmla="*/ 9164 h 397522"/>
                <a:gd name="connsiteX158" fmla="*/ 1021539 w 12019816"/>
                <a:gd name="connsiteY158" fmla="*/ 397522 h 397522"/>
                <a:gd name="connsiteX159" fmla="*/ 769014 w 12019816"/>
                <a:gd name="connsiteY159" fmla="*/ 397522 h 397522"/>
                <a:gd name="connsiteX160" fmla="*/ 769138 w 12019816"/>
                <a:gd name="connsiteY160" fmla="*/ 11214 h 397522"/>
                <a:gd name="connsiteX161" fmla="*/ 1005258 w 12019816"/>
                <a:gd name="connsiteY161" fmla="*/ 9164 h 397522"/>
                <a:gd name="connsiteX162" fmla="*/ 95676 w 12019816"/>
                <a:gd name="connsiteY162" fmla="*/ 6530 h 397522"/>
                <a:gd name="connsiteX163" fmla="*/ 211198 w 12019816"/>
                <a:gd name="connsiteY163" fmla="*/ 7911 h 397522"/>
                <a:gd name="connsiteX164" fmla="*/ 228399 w 12019816"/>
                <a:gd name="connsiteY164" fmla="*/ 39986 h 397522"/>
                <a:gd name="connsiteX165" fmla="*/ 238452 w 12019816"/>
                <a:gd name="connsiteY165" fmla="*/ 295742 h 397522"/>
                <a:gd name="connsiteX166" fmla="*/ 241692 w 12019816"/>
                <a:gd name="connsiteY166" fmla="*/ 397522 h 397522"/>
                <a:gd name="connsiteX167" fmla="*/ 0 w 12019816"/>
                <a:gd name="connsiteY167" fmla="*/ 397522 h 397522"/>
                <a:gd name="connsiteX168" fmla="*/ 6 w 12019816"/>
                <a:gd name="connsiteY168" fmla="*/ 391794 h 397522"/>
                <a:gd name="connsiteX169" fmla="*/ 6381 w 12019816"/>
                <a:gd name="connsiteY169" fmla="*/ 12291 h 397522"/>
                <a:gd name="connsiteX170" fmla="*/ 95676 w 12019816"/>
                <a:gd name="connsiteY170" fmla="*/ 6530 h 397522"/>
                <a:gd name="connsiteX171" fmla="*/ 5973804 w 12019816"/>
                <a:gd name="connsiteY171" fmla="*/ 6521 h 397522"/>
                <a:gd name="connsiteX172" fmla="*/ 5972555 w 12019816"/>
                <a:gd name="connsiteY172" fmla="*/ 397522 h 397522"/>
                <a:gd name="connsiteX173" fmla="*/ 5690094 w 12019816"/>
                <a:gd name="connsiteY173" fmla="*/ 397522 h 397522"/>
                <a:gd name="connsiteX174" fmla="*/ 5678298 w 12019816"/>
                <a:gd name="connsiteY174" fmla="*/ 9663 h 397522"/>
                <a:gd name="connsiteX175" fmla="*/ 5973804 w 12019816"/>
                <a:gd name="connsiteY175" fmla="*/ 6521 h 397522"/>
                <a:gd name="connsiteX176" fmla="*/ 5527975 w 12019816"/>
                <a:gd name="connsiteY176" fmla="*/ 6521 h 397522"/>
                <a:gd name="connsiteX177" fmla="*/ 5544367 w 12019816"/>
                <a:gd name="connsiteY177" fmla="*/ 397522 h 397522"/>
                <a:gd name="connsiteX178" fmla="*/ 5291731 w 12019816"/>
                <a:gd name="connsiteY178" fmla="*/ 397522 h 397522"/>
                <a:gd name="connsiteX179" fmla="*/ 5291856 w 12019816"/>
                <a:gd name="connsiteY179" fmla="*/ 8571 h 397522"/>
                <a:gd name="connsiteX180" fmla="*/ 5527975 w 12019816"/>
                <a:gd name="connsiteY180" fmla="*/ 6521 h 397522"/>
                <a:gd name="connsiteX181" fmla="*/ 10681560 w 12019816"/>
                <a:gd name="connsiteY181" fmla="*/ 2364 h 397522"/>
                <a:gd name="connsiteX182" fmla="*/ 10795579 w 12019816"/>
                <a:gd name="connsiteY182" fmla="*/ 2381 h 397522"/>
                <a:gd name="connsiteX183" fmla="*/ 10811565 w 12019816"/>
                <a:gd name="connsiteY183" fmla="*/ 324000 h 397522"/>
                <a:gd name="connsiteX184" fmla="*/ 10814112 w 12019816"/>
                <a:gd name="connsiteY184" fmla="*/ 397522 h 397522"/>
                <a:gd name="connsiteX185" fmla="*/ 10553976 w 12019816"/>
                <a:gd name="connsiteY185" fmla="*/ 397522 h 397522"/>
                <a:gd name="connsiteX186" fmla="*/ 10553986 w 12019816"/>
                <a:gd name="connsiteY186" fmla="*/ 301717 h 397522"/>
                <a:gd name="connsiteX187" fmla="*/ 10561805 w 12019816"/>
                <a:gd name="connsiteY187" fmla="*/ 3492 h 397522"/>
                <a:gd name="connsiteX188" fmla="*/ 10681560 w 12019816"/>
                <a:gd name="connsiteY188" fmla="*/ 2364 h 397522"/>
                <a:gd name="connsiteX189" fmla="*/ 6558693 w 12019816"/>
                <a:gd name="connsiteY189" fmla="*/ 404 h 397522"/>
                <a:gd name="connsiteX190" fmla="*/ 6668196 w 12019816"/>
                <a:gd name="connsiteY190" fmla="*/ 1524 h 397522"/>
                <a:gd name="connsiteX191" fmla="*/ 6684936 w 12019816"/>
                <a:gd name="connsiteY191" fmla="*/ 397522 h 397522"/>
                <a:gd name="connsiteX192" fmla="*/ 6418203 w 12019816"/>
                <a:gd name="connsiteY192" fmla="*/ 397522 h 397522"/>
                <a:gd name="connsiteX193" fmla="*/ 6417940 w 12019816"/>
                <a:gd name="connsiteY193" fmla="*/ 214118 h 397522"/>
                <a:gd name="connsiteX194" fmla="*/ 6417115 w 12019816"/>
                <a:gd name="connsiteY194" fmla="*/ 3849 h 397522"/>
                <a:gd name="connsiteX195" fmla="*/ 6558693 w 12019816"/>
                <a:gd name="connsiteY195" fmla="*/ 404 h 397522"/>
                <a:gd name="connsiteX196" fmla="*/ 12019816 w 12019816"/>
                <a:gd name="connsiteY196" fmla="*/ 0 h 397522"/>
                <a:gd name="connsiteX197" fmla="*/ 12018546 w 12019816"/>
                <a:gd name="connsiteY197" fmla="*/ 397522 h 397522"/>
                <a:gd name="connsiteX198" fmla="*/ 11736301 w 12019816"/>
                <a:gd name="connsiteY198" fmla="*/ 397522 h 397522"/>
                <a:gd name="connsiteX199" fmla="*/ 11724307 w 12019816"/>
                <a:gd name="connsiteY199" fmla="*/ 3142 h 397522"/>
                <a:gd name="connsiteX200" fmla="*/ 12019816 w 12019816"/>
                <a:gd name="connsiteY200" fmla="*/ 0 h 397522"/>
                <a:gd name="connsiteX201" fmla="*/ 11584876 w 12019816"/>
                <a:gd name="connsiteY201" fmla="*/ 0 h 397522"/>
                <a:gd name="connsiteX202" fmla="*/ 11601541 w 12019816"/>
                <a:gd name="connsiteY202" fmla="*/ 397522 h 397522"/>
                <a:gd name="connsiteX203" fmla="*/ 11348629 w 12019816"/>
                <a:gd name="connsiteY203" fmla="*/ 397522 h 397522"/>
                <a:gd name="connsiteX204" fmla="*/ 11348756 w 12019816"/>
                <a:gd name="connsiteY204" fmla="*/ 2050 h 397522"/>
                <a:gd name="connsiteX205" fmla="*/ 11584876 w 12019816"/>
                <a:gd name="connsiteY205" fmla="*/ 0 h 397522"/>
                <a:gd name="connsiteX206" fmla="*/ 11209774 w 12019816"/>
                <a:gd name="connsiteY206" fmla="*/ 0 h 397522"/>
                <a:gd name="connsiteX207" fmla="*/ 11210000 w 12019816"/>
                <a:gd name="connsiteY207" fmla="*/ 342744 h 397522"/>
                <a:gd name="connsiteX208" fmla="*/ 11210003 w 12019816"/>
                <a:gd name="connsiteY208" fmla="*/ 397522 h 397522"/>
                <a:gd name="connsiteX209" fmla="*/ 10934130 w 12019816"/>
                <a:gd name="connsiteY209" fmla="*/ 397522 h 397522"/>
                <a:gd name="connsiteX210" fmla="*/ 10917711 w 12019816"/>
                <a:gd name="connsiteY210" fmla="*/ 9128 h 397522"/>
                <a:gd name="connsiteX211" fmla="*/ 11209774 w 12019816"/>
                <a:gd name="connsiteY211" fmla="*/ 0 h 397522"/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11234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14376 h 397522"/>
                <a:gd name="connsiteX12" fmla="*/ 1444556 w 12019816"/>
                <a:gd name="connsiteY12" fmla="*/ 11234 h 397522"/>
                <a:gd name="connsiteX13" fmla="*/ 9353306 w 12019816"/>
                <a:gd name="connsiteY13" fmla="*/ 24632 h 397522"/>
                <a:gd name="connsiteX14" fmla="*/ 9350526 w 12019816"/>
                <a:gd name="connsiteY14" fmla="*/ 397522 h 397522"/>
                <a:gd name="connsiteX15" fmla="*/ 9086489 w 12019816"/>
                <a:gd name="connsiteY15" fmla="*/ 397522 h 397522"/>
                <a:gd name="connsiteX16" fmla="*/ 9084201 w 12019816"/>
                <a:gd name="connsiteY16" fmla="*/ 26968 h 397522"/>
                <a:gd name="connsiteX17" fmla="*/ 9353306 w 12019816"/>
                <a:gd name="connsiteY17" fmla="*/ 24632 h 397522"/>
                <a:gd name="connsiteX18" fmla="*/ 3530863 w 12019816"/>
                <a:gd name="connsiteY18" fmla="*/ 23600 h 397522"/>
                <a:gd name="connsiteX19" fmla="*/ 3655739 w 12019816"/>
                <a:gd name="connsiteY19" fmla="*/ 31038 h 397522"/>
                <a:gd name="connsiteX20" fmla="*/ 3662282 w 12019816"/>
                <a:gd name="connsiteY20" fmla="*/ 236612 h 397522"/>
                <a:gd name="connsiteX21" fmla="*/ 3669707 w 12019816"/>
                <a:gd name="connsiteY21" fmla="*/ 397522 h 397522"/>
                <a:gd name="connsiteX22" fmla="*/ 3380246 w 12019816"/>
                <a:gd name="connsiteY22" fmla="*/ 397522 h 397522"/>
                <a:gd name="connsiteX23" fmla="*/ 3369591 w 12019816"/>
                <a:gd name="connsiteY23" fmla="*/ 26901 h 397522"/>
                <a:gd name="connsiteX24" fmla="*/ 3530863 w 12019816"/>
                <a:gd name="connsiteY24" fmla="*/ 23600 h 397522"/>
                <a:gd name="connsiteX25" fmla="*/ 498383 w 12019816"/>
                <a:gd name="connsiteY25" fmla="*/ 15942 h 397522"/>
                <a:gd name="connsiteX26" fmla="*/ 605617 w 12019816"/>
                <a:gd name="connsiteY26" fmla="*/ 14793 h 397522"/>
                <a:gd name="connsiteX27" fmla="*/ 621413 w 12019816"/>
                <a:gd name="connsiteY27" fmla="*/ 397522 h 397522"/>
                <a:gd name="connsiteX28" fmla="*/ 355628 w 12019816"/>
                <a:gd name="connsiteY28" fmla="*/ 397522 h 397522"/>
                <a:gd name="connsiteX29" fmla="*/ 355624 w 12019816"/>
                <a:gd name="connsiteY29" fmla="*/ 390358 h 397522"/>
                <a:gd name="connsiteX30" fmla="*/ 354536 w 12019816"/>
                <a:gd name="connsiteY30" fmla="*/ 14849 h 397522"/>
                <a:gd name="connsiteX31" fmla="*/ 498383 w 12019816"/>
                <a:gd name="connsiteY31" fmla="*/ 15942 h 397522"/>
                <a:gd name="connsiteX32" fmla="*/ 8626058 w 12019816"/>
                <a:gd name="connsiteY32" fmla="*/ 22127 h 397522"/>
                <a:gd name="connsiteX33" fmla="*/ 8623644 w 12019816"/>
                <a:gd name="connsiteY33" fmla="*/ 397522 h 397522"/>
                <a:gd name="connsiteX34" fmla="*/ 8363684 w 12019816"/>
                <a:gd name="connsiteY34" fmla="*/ 397522 h 397522"/>
                <a:gd name="connsiteX35" fmla="*/ 8355586 w 12019816"/>
                <a:gd name="connsiteY35" fmla="*/ 22775 h 397522"/>
                <a:gd name="connsiteX36" fmla="*/ 8626058 w 12019816"/>
                <a:gd name="connsiteY36" fmla="*/ 22127 h 397522"/>
                <a:gd name="connsiteX37" fmla="*/ 7774143 w 12019816"/>
                <a:gd name="connsiteY37" fmla="*/ 21941 h 397522"/>
                <a:gd name="connsiteX38" fmla="*/ 7888161 w 12019816"/>
                <a:gd name="connsiteY38" fmla="*/ 21958 h 397522"/>
                <a:gd name="connsiteX39" fmla="*/ 7904148 w 12019816"/>
                <a:gd name="connsiteY39" fmla="*/ 343577 h 397522"/>
                <a:gd name="connsiteX40" fmla="*/ 7906016 w 12019816"/>
                <a:gd name="connsiteY40" fmla="*/ 397522 h 397522"/>
                <a:gd name="connsiteX41" fmla="*/ 7646561 w 12019816"/>
                <a:gd name="connsiteY41" fmla="*/ 397522 h 397522"/>
                <a:gd name="connsiteX42" fmla="*/ 7646569 w 12019816"/>
                <a:gd name="connsiteY42" fmla="*/ 321294 h 397522"/>
                <a:gd name="connsiteX43" fmla="*/ 7654388 w 12019816"/>
                <a:gd name="connsiteY43" fmla="*/ 23069 h 397522"/>
                <a:gd name="connsiteX44" fmla="*/ 7774143 w 12019816"/>
                <a:gd name="connsiteY44" fmla="*/ 21941 h 397522"/>
                <a:gd name="connsiteX45" fmla="*/ 8193927 w 12019816"/>
                <a:gd name="connsiteY45" fmla="*/ 21912 h 397522"/>
                <a:gd name="connsiteX46" fmla="*/ 8280610 w 12019816"/>
                <a:gd name="connsiteY46" fmla="*/ 29022 h 397522"/>
                <a:gd name="connsiteX47" fmla="*/ 8282711 w 12019816"/>
                <a:gd name="connsiteY47" fmla="*/ 176860 h 397522"/>
                <a:gd name="connsiteX48" fmla="*/ 8281799 w 12019816"/>
                <a:gd name="connsiteY48" fmla="*/ 330539 h 397522"/>
                <a:gd name="connsiteX49" fmla="*/ 8280851 w 12019816"/>
                <a:gd name="connsiteY49" fmla="*/ 397522 h 397522"/>
                <a:gd name="connsiteX50" fmla="*/ 8030904 w 12019816"/>
                <a:gd name="connsiteY50" fmla="*/ 397522 h 397522"/>
                <a:gd name="connsiteX51" fmla="*/ 8030904 w 12019816"/>
                <a:gd name="connsiteY51" fmla="*/ 25701 h 397522"/>
                <a:gd name="connsiteX52" fmla="*/ 8132214 w 12019816"/>
                <a:gd name="connsiteY52" fmla="*/ 22954 h 397522"/>
                <a:gd name="connsiteX53" fmla="*/ 8193927 w 12019816"/>
                <a:gd name="connsiteY53" fmla="*/ 21912 h 397522"/>
                <a:gd name="connsiteX54" fmla="*/ 3291027 w 12019816"/>
                <a:gd name="connsiteY54" fmla="*/ 20635 h 397522"/>
                <a:gd name="connsiteX55" fmla="*/ 3288217 w 12019816"/>
                <a:gd name="connsiteY55" fmla="*/ 397522 h 397522"/>
                <a:gd name="connsiteX56" fmla="*/ 3024235 w 12019816"/>
                <a:gd name="connsiteY56" fmla="*/ 397522 h 397522"/>
                <a:gd name="connsiteX57" fmla="*/ 3021921 w 12019816"/>
                <a:gd name="connsiteY57" fmla="*/ 22971 h 397522"/>
                <a:gd name="connsiteX58" fmla="*/ 3291027 w 12019816"/>
                <a:gd name="connsiteY58" fmla="*/ 20635 h 397522"/>
                <a:gd name="connsiteX59" fmla="*/ 4615112 w 12019816"/>
                <a:gd name="connsiteY59" fmla="*/ 20144 h 397522"/>
                <a:gd name="connsiteX60" fmla="*/ 4729129 w 12019816"/>
                <a:gd name="connsiteY60" fmla="*/ 20161 h 397522"/>
                <a:gd name="connsiteX61" fmla="*/ 4745116 w 12019816"/>
                <a:gd name="connsiteY61" fmla="*/ 341780 h 397522"/>
                <a:gd name="connsiteX62" fmla="*/ 4747047 w 12019816"/>
                <a:gd name="connsiteY62" fmla="*/ 397522 h 397522"/>
                <a:gd name="connsiteX63" fmla="*/ 4487530 w 12019816"/>
                <a:gd name="connsiteY63" fmla="*/ 397522 h 397522"/>
                <a:gd name="connsiteX64" fmla="*/ 4487539 w 12019816"/>
                <a:gd name="connsiteY64" fmla="*/ 319497 h 397522"/>
                <a:gd name="connsiteX65" fmla="*/ 4495357 w 12019816"/>
                <a:gd name="connsiteY65" fmla="*/ 21272 h 397522"/>
                <a:gd name="connsiteX66" fmla="*/ 4615112 w 12019816"/>
                <a:gd name="connsiteY66" fmla="*/ 20144 h 397522"/>
                <a:gd name="connsiteX67" fmla="*/ 4222599 w 12019816"/>
                <a:gd name="connsiteY67" fmla="*/ 19678 h 397522"/>
                <a:gd name="connsiteX68" fmla="*/ 4364076 w 12019816"/>
                <a:gd name="connsiteY68" fmla="*/ 21060 h 397522"/>
                <a:gd name="connsiteX69" fmla="*/ 4385140 w 12019816"/>
                <a:gd name="connsiteY69" fmla="*/ 53135 h 397522"/>
                <a:gd name="connsiteX70" fmla="*/ 4397453 w 12019816"/>
                <a:gd name="connsiteY70" fmla="*/ 308891 h 397522"/>
                <a:gd name="connsiteX71" fmla="*/ 4400908 w 12019816"/>
                <a:gd name="connsiteY71" fmla="*/ 397522 h 397522"/>
                <a:gd name="connsiteX72" fmla="*/ 4120950 w 12019816"/>
                <a:gd name="connsiteY72" fmla="*/ 397522 h 397522"/>
                <a:gd name="connsiteX73" fmla="*/ 4117167 w 12019816"/>
                <a:gd name="connsiteY73" fmla="*/ 300055 h 397522"/>
                <a:gd name="connsiteX74" fmla="*/ 4113239 w 12019816"/>
                <a:gd name="connsiteY74" fmla="*/ 25440 h 397522"/>
                <a:gd name="connsiteX75" fmla="*/ 4222599 w 12019816"/>
                <a:gd name="connsiteY75" fmla="*/ 19678 h 397522"/>
                <a:gd name="connsiteX76" fmla="*/ 9592115 w 12019816"/>
                <a:gd name="connsiteY76" fmla="*/ 19671 h 397522"/>
                <a:gd name="connsiteX77" fmla="*/ 9716991 w 12019816"/>
                <a:gd name="connsiteY77" fmla="*/ 27108 h 397522"/>
                <a:gd name="connsiteX78" fmla="*/ 9723533 w 12019816"/>
                <a:gd name="connsiteY78" fmla="*/ 232682 h 397522"/>
                <a:gd name="connsiteX79" fmla="*/ 9731139 w 12019816"/>
                <a:gd name="connsiteY79" fmla="*/ 397522 h 397522"/>
                <a:gd name="connsiteX80" fmla="*/ 9441611 w 12019816"/>
                <a:gd name="connsiteY80" fmla="*/ 397522 h 397522"/>
                <a:gd name="connsiteX81" fmla="*/ 9430843 w 12019816"/>
                <a:gd name="connsiteY81" fmla="*/ 22971 h 397522"/>
                <a:gd name="connsiteX82" fmla="*/ 9592115 w 12019816"/>
                <a:gd name="connsiteY82" fmla="*/ 19671 h 397522"/>
                <a:gd name="connsiteX83" fmla="*/ 2563778 w 12019816"/>
                <a:gd name="connsiteY83" fmla="*/ 18130 h 397522"/>
                <a:gd name="connsiteX84" fmla="*/ 2561338 w 12019816"/>
                <a:gd name="connsiteY84" fmla="*/ 397522 h 397522"/>
                <a:gd name="connsiteX85" fmla="*/ 2301491 w 12019816"/>
                <a:gd name="connsiteY85" fmla="*/ 397522 h 397522"/>
                <a:gd name="connsiteX86" fmla="*/ 2293306 w 12019816"/>
                <a:gd name="connsiteY86" fmla="*/ 18778 h 397522"/>
                <a:gd name="connsiteX87" fmla="*/ 2563778 w 12019816"/>
                <a:gd name="connsiteY87" fmla="*/ 18130 h 397522"/>
                <a:gd name="connsiteX88" fmla="*/ 8718348 w 12019816"/>
                <a:gd name="connsiteY88" fmla="*/ 18123 h 397522"/>
                <a:gd name="connsiteX89" fmla="*/ 8959609 w 12019816"/>
                <a:gd name="connsiteY89" fmla="*/ 19031 h 397522"/>
                <a:gd name="connsiteX90" fmla="*/ 8978767 w 12019816"/>
                <a:gd name="connsiteY90" fmla="*/ 397522 h 397522"/>
                <a:gd name="connsiteX91" fmla="*/ 8723051 w 12019816"/>
                <a:gd name="connsiteY91" fmla="*/ 397522 h 397522"/>
                <a:gd name="connsiteX92" fmla="*/ 8718348 w 12019816"/>
                <a:gd name="connsiteY92" fmla="*/ 18123 h 397522"/>
                <a:gd name="connsiteX93" fmla="*/ 1711860 w 12019816"/>
                <a:gd name="connsiteY93" fmla="*/ 17944 h 397522"/>
                <a:gd name="connsiteX94" fmla="*/ 1825878 w 12019816"/>
                <a:gd name="connsiteY94" fmla="*/ 17961 h 397522"/>
                <a:gd name="connsiteX95" fmla="*/ 1841865 w 12019816"/>
                <a:gd name="connsiteY95" fmla="*/ 339580 h 397522"/>
                <a:gd name="connsiteX96" fmla="*/ 1843872 w 12019816"/>
                <a:gd name="connsiteY96" fmla="*/ 397522 h 397522"/>
                <a:gd name="connsiteX97" fmla="*/ 1584278 w 12019816"/>
                <a:gd name="connsiteY97" fmla="*/ 397522 h 397522"/>
                <a:gd name="connsiteX98" fmla="*/ 1584286 w 12019816"/>
                <a:gd name="connsiteY98" fmla="*/ 317297 h 397522"/>
                <a:gd name="connsiteX99" fmla="*/ 1592105 w 12019816"/>
                <a:gd name="connsiteY99" fmla="*/ 19072 h 397522"/>
                <a:gd name="connsiteX100" fmla="*/ 1711860 w 12019816"/>
                <a:gd name="connsiteY100" fmla="*/ 17944 h 397522"/>
                <a:gd name="connsiteX101" fmla="*/ 2131647 w 12019816"/>
                <a:gd name="connsiteY101" fmla="*/ 17915 h 397522"/>
                <a:gd name="connsiteX102" fmla="*/ 2218330 w 12019816"/>
                <a:gd name="connsiteY102" fmla="*/ 25025 h 397522"/>
                <a:gd name="connsiteX103" fmla="*/ 2220431 w 12019816"/>
                <a:gd name="connsiteY103" fmla="*/ 172863 h 397522"/>
                <a:gd name="connsiteX104" fmla="*/ 2219520 w 12019816"/>
                <a:gd name="connsiteY104" fmla="*/ 326542 h 397522"/>
                <a:gd name="connsiteX105" fmla="*/ 2218514 w 12019816"/>
                <a:gd name="connsiteY105" fmla="*/ 397522 h 397522"/>
                <a:gd name="connsiteX106" fmla="*/ 1968622 w 12019816"/>
                <a:gd name="connsiteY106" fmla="*/ 397522 h 397522"/>
                <a:gd name="connsiteX107" fmla="*/ 1968622 w 12019816"/>
                <a:gd name="connsiteY107" fmla="*/ 21704 h 397522"/>
                <a:gd name="connsiteX108" fmla="*/ 2069934 w 12019816"/>
                <a:gd name="connsiteY108" fmla="*/ 18957 h 397522"/>
                <a:gd name="connsiteX109" fmla="*/ 2131647 w 12019816"/>
                <a:gd name="connsiteY109" fmla="*/ 17915 h 397522"/>
                <a:gd name="connsiteX110" fmla="*/ 7505826 w 12019816"/>
                <a:gd name="connsiteY110" fmla="*/ 15918 h 397522"/>
                <a:gd name="connsiteX111" fmla="*/ 7504607 w 12019816"/>
                <a:gd name="connsiteY111" fmla="*/ 397522 h 397522"/>
                <a:gd name="connsiteX112" fmla="*/ 7221827 w 12019816"/>
                <a:gd name="connsiteY112" fmla="*/ 397522 h 397522"/>
                <a:gd name="connsiteX113" fmla="*/ 7210317 w 12019816"/>
                <a:gd name="connsiteY113" fmla="*/ 19060 h 397522"/>
                <a:gd name="connsiteX114" fmla="*/ 7505826 w 12019816"/>
                <a:gd name="connsiteY114" fmla="*/ 15918 h 397522"/>
                <a:gd name="connsiteX115" fmla="*/ 2656068 w 12019816"/>
                <a:gd name="connsiteY115" fmla="*/ 14126 h 397522"/>
                <a:gd name="connsiteX116" fmla="*/ 2897329 w 12019816"/>
                <a:gd name="connsiteY116" fmla="*/ 15034 h 397522"/>
                <a:gd name="connsiteX117" fmla="*/ 2916690 w 12019816"/>
                <a:gd name="connsiteY117" fmla="*/ 397522 h 397522"/>
                <a:gd name="connsiteX118" fmla="*/ 2660821 w 12019816"/>
                <a:gd name="connsiteY118" fmla="*/ 397522 h 397522"/>
                <a:gd name="connsiteX119" fmla="*/ 2656068 w 12019816"/>
                <a:gd name="connsiteY119" fmla="*/ 14126 h 397522"/>
                <a:gd name="connsiteX120" fmla="*/ 7067541 w 12019816"/>
                <a:gd name="connsiteY120" fmla="*/ 13161 h 397522"/>
                <a:gd name="connsiteX121" fmla="*/ 7083654 w 12019816"/>
                <a:gd name="connsiteY121" fmla="*/ 397522 h 397522"/>
                <a:gd name="connsiteX122" fmla="*/ 6831297 w 12019816"/>
                <a:gd name="connsiteY122" fmla="*/ 397522 h 397522"/>
                <a:gd name="connsiteX123" fmla="*/ 6831420 w 12019816"/>
                <a:gd name="connsiteY123" fmla="*/ 15211 h 397522"/>
                <a:gd name="connsiteX124" fmla="*/ 7067541 w 12019816"/>
                <a:gd name="connsiteY124" fmla="*/ 13161 h 397522"/>
                <a:gd name="connsiteX125" fmla="*/ 5144127 w 12019816"/>
                <a:gd name="connsiteY125" fmla="*/ 10835 h 397522"/>
                <a:gd name="connsiteX126" fmla="*/ 5144353 w 12019816"/>
                <a:gd name="connsiteY126" fmla="*/ 389491 h 397522"/>
                <a:gd name="connsiteX127" fmla="*/ 5144354 w 12019816"/>
                <a:gd name="connsiteY127" fmla="*/ 397522 h 397522"/>
                <a:gd name="connsiteX128" fmla="*/ 4868027 w 12019816"/>
                <a:gd name="connsiteY128" fmla="*/ 397522 h 397522"/>
                <a:gd name="connsiteX129" fmla="*/ 4852064 w 12019816"/>
                <a:gd name="connsiteY129" fmla="*/ 19963 h 397522"/>
                <a:gd name="connsiteX130" fmla="*/ 5144127 w 12019816"/>
                <a:gd name="connsiteY130" fmla="*/ 10835 h 397522"/>
                <a:gd name="connsiteX131" fmla="*/ 10269788 w 12019816"/>
                <a:gd name="connsiteY131" fmla="*/ 10801 h 397522"/>
                <a:gd name="connsiteX132" fmla="*/ 10411266 w 12019816"/>
                <a:gd name="connsiteY132" fmla="*/ 12182 h 397522"/>
                <a:gd name="connsiteX133" fmla="*/ 10432331 w 12019816"/>
                <a:gd name="connsiteY133" fmla="*/ 44257 h 397522"/>
                <a:gd name="connsiteX134" fmla="*/ 10444643 w 12019816"/>
                <a:gd name="connsiteY134" fmla="*/ 300013 h 397522"/>
                <a:gd name="connsiteX135" fmla="*/ 10448444 w 12019816"/>
                <a:gd name="connsiteY135" fmla="*/ 397522 h 397522"/>
                <a:gd name="connsiteX136" fmla="*/ 10168485 w 12019816"/>
                <a:gd name="connsiteY136" fmla="*/ 397522 h 397522"/>
                <a:gd name="connsiteX137" fmla="*/ 10168484 w 12019816"/>
                <a:gd name="connsiteY137" fmla="*/ 397504 h 397522"/>
                <a:gd name="connsiteX138" fmla="*/ 10160431 w 12019816"/>
                <a:gd name="connsiteY138" fmla="*/ 16562 h 397522"/>
                <a:gd name="connsiteX139" fmla="*/ 10269788 w 12019816"/>
                <a:gd name="connsiteY139" fmla="*/ 10801 h 397522"/>
                <a:gd name="connsiteX140" fmla="*/ 6157958 w 12019816"/>
                <a:gd name="connsiteY140" fmla="*/ 10527 h 397522"/>
                <a:gd name="connsiteX141" fmla="*/ 6273480 w 12019816"/>
                <a:gd name="connsiteY141" fmla="*/ 11908 h 397522"/>
                <a:gd name="connsiteX142" fmla="*/ 6290681 w 12019816"/>
                <a:gd name="connsiteY142" fmla="*/ 43983 h 397522"/>
                <a:gd name="connsiteX143" fmla="*/ 6300735 w 12019816"/>
                <a:gd name="connsiteY143" fmla="*/ 299739 h 397522"/>
                <a:gd name="connsiteX144" fmla="*/ 6303847 w 12019816"/>
                <a:gd name="connsiteY144" fmla="*/ 397522 h 397522"/>
                <a:gd name="connsiteX145" fmla="*/ 6062287 w 12019816"/>
                <a:gd name="connsiteY145" fmla="*/ 397522 h 397522"/>
                <a:gd name="connsiteX146" fmla="*/ 6062289 w 12019816"/>
                <a:gd name="connsiteY146" fmla="*/ 395791 h 397522"/>
                <a:gd name="connsiteX147" fmla="*/ 6068663 w 12019816"/>
                <a:gd name="connsiteY147" fmla="*/ 16288 h 397522"/>
                <a:gd name="connsiteX148" fmla="*/ 6157958 w 12019816"/>
                <a:gd name="connsiteY148" fmla="*/ 10527 h 397522"/>
                <a:gd name="connsiteX149" fmla="*/ 9945472 w 12019816"/>
                <a:gd name="connsiteY149" fmla="*/ 9688 h 397522"/>
                <a:gd name="connsiteX150" fmla="*/ 10059491 w 12019816"/>
                <a:gd name="connsiteY150" fmla="*/ 9705 h 397522"/>
                <a:gd name="connsiteX151" fmla="*/ 10075476 w 12019816"/>
                <a:gd name="connsiteY151" fmla="*/ 331324 h 397522"/>
                <a:gd name="connsiteX152" fmla="*/ 10077770 w 12019816"/>
                <a:gd name="connsiteY152" fmla="*/ 397522 h 397522"/>
                <a:gd name="connsiteX153" fmla="*/ 9817888 w 12019816"/>
                <a:gd name="connsiteY153" fmla="*/ 397522 h 397522"/>
                <a:gd name="connsiteX154" fmla="*/ 9817898 w 12019816"/>
                <a:gd name="connsiteY154" fmla="*/ 309041 h 397522"/>
                <a:gd name="connsiteX155" fmla="*/ 9825717 w 12019816"/>
                <a:gd name="connsiteY155" fmla="*/ 10816 h 397522"/>
                <a:gd name="connsiteX156" fmla="*/ 9945472 w 12019816"/>
                <a:gd name="connsiteY156" fmla="*/ 9688 h 397522"/>
                <a:gd name="connsiteX157" fmla="*/ 1005258 w 12019816"/>
                <a:gd name="connsiteY157" fmla="*/ 9164 h 397522"/>
                <a:gd name="connsiteX158" fmla="*/ 1021539 w 12019816"/>
                <a:gd name="connsiteY158" fmla="*/ 397522 h 397522"/>
                <a:gd name="connsiteX159" fmla="*/ 769014 w 12019816"/>
                <a:gd name="connsiteY159" fmla="*/ 397522 h 397522"/>
                <a:gd name="connsiteX160" fmla="*/ 769138 w 12019816"/>
                <a:gd name="connsiteY160" fmla="*/ 11214 h 397522"/>
                <a:gd name="connsiteX161" fmla="*/ 1005258 w 12019816"/>
                <a:gd name="connsiteY161" fmla="*/ 9164 h 397522"/>
                <a:gd name="connsiteX162" fmla="*/ 95676 w 12019816"/>
                <a:gd name="connsiteY162" fmla="*/ 6530 h 397522"/>
                <a:gd name="connsiteX163" fmla="*/ 211198 w 12019816"/>
                <a:gd name="connsiteY163" fmla="*/ 7911 h 397522"/>
                <a:gd name="connsiteX164" fmla="*/ 228399 w 12019816"/>
                <a:gd name="connsiteY164" fmla="*/ 39986 h 397522"/>
                <a:gd name="connsiteX165" fmla="*/ 238452 w 12019816"/>
                <a:gd name="connsiteY165" fmla="*/ 295742 h 397522"/>
                <a:gd name="connsiteX166" fmla="*/ 241692 w 12019816"/>
                <a:gd name="connsiteY166" fmla="*/ 397522 h 397522"/>
                <a:gd name="connsiteX167" fmla="*/ 0 w 12019816"/>
                <a:gd name="connsiteY167" fmla="*/ 397522 h 397522"/>
                <a:gd name="connsiteX168" fmla="*/ 6 w 12019816"/>
                <a:gd name="connsiteY168" fmla="*/ 391794 h 397522"/>
                <a:gd name="connsiteX169" fmla="*/ 6381 w 12019816"/>
                <a:gd name="connsiteY169" fmla="*/ 12291 h 397522"/>
                <a:gd name="connsiteX170" fmla="*/ 95676 w 12019816"/>
                <a:gd name="connsiteY170" fmla="*/ 6530 h 397522"/>
                <a:gd name="connsiteX171" fmla="*/ 5973804 w 12019816"/>
                <a:gd name="connsiteY171" fmla="*/ 6521 h 397522"/>
                <a:gd name="connsiteX172" fmla="*/ 5972555 w 12019816"/>
                <a:gd name="connsiteY172" fmla="*/ 397522 h 397522"/>
                <a:gd name="connsiteX173" fmla="*/ 5690094 w 12019816"/>
                <a:gd name="connsiteY173" fmla="*/ 397522 h 397522"/>
                <a:gd name="connsiteX174" fmla="*/ 5678298 w 12019816"/>
                <a:gd name="connsiteY174" fmla="*/ 9663 h 397522"/>
                <a:gd name="connsiteX175" fmla="*/ 5973804 w 12019816"/>
                <a:gd name="connsiteY175" fmla="*/ 6521 h 397522"/>
                <a:gd name="connsiteX176" fmla="*/ 5527975 w 12019816"/>
                <a:gd name="connsiteY176" fmla="*/ 6521 h 397522"/>
                <a:gd name="connsiteX177" fmla="*/ 5544367 w 12019816"/>
                <a:gd name="connsiteY177" fmla="*/ 397522 h 397522"/>
                <a:gd name="connsiteX178" fmla="*/ 5291731 w 12019816"/>
                <a:gd name="connsiteY178" fmla="*/ 397522 h 397522"/>
                <a:gd name="connsiteX179" fmla="*/ 5291856 w 12019816"/>
                <a:gd name="connsiteY179" fmla="*/ 8571 h 397522"/>
                <a:gd name="connsiteX180" fmla="*/ 5527975 w 12019816"/>
                <a:gd name="connsiteY180" fmla="*/ 6521 h 397522"/>
                <a:gd name="connsiteX181" fmla="*/ 10681560 w 12019816"/>
                <a:gd name="connsiteY181" fmla="*/ 2364 h 397522"/>
                <a:gd name="connsiteX182" fmla="*/ 10795579 w 12019816"/>
                <a:gd name="connsiteY182" fmla="*/ 2381 h 397522"/>
                <a:gd name="connsiteX183" fmla="*/ 10811565 w 12019816"/>
                <a:gd name="connsiteY183" fmla="*/ 324000 h 397522"/>
                <a:gd name="connsiteX184" fmla="*/ 10814112 w 12019816"/>
                <a:gd name="connsiteY184" fmla="*/ 397522 h 397522"/>
                <a:gd name="connsiteX185" fmla="*/ 10553976 w 12019816"/>
                <a:gd name="connsiteY185" fmla="*/ 397522 h 397522"/>
                <a:gd name="connsiteX186" fmla="*/ 10553986 w 12019816"/>
                <a:gd name="connsiteY186" fmla="*/ 301717 h 397522"/>
                <a:gd name="connsiteX187" fmla="*/ 10561805 w 12019816"/>
                <a:gd name="connsiteY187" fmla="*/ 3492 h 397522"/>
                <a:gd name="connsiteX188" fmla="*/ 10681560 w 12019816"/>
                <a:gd name="connsiteY188" fmla="*/ 2364 h 397522"/>
                <a:gd name="connsiteX189" fmla="*/ 6558693 w 12019816"/>
                <a:gd name="connsiteY189" fmla="*/ 404 h 397522"/>
                <a:gd name="connsiteX190" fmla="*/ 6668196 w 12019816"/>
                <a:gd name="connsiteY190" fmla="*/ 1524 h 397522"/>
                <a:gd name="connsiteX191" fmla="*/ 6684936 w 12019816"/>
                <a:gd name="connsiteY191" fmla="*/ 397522 h 397522"/>
                <a:gd name="connsiteX192" fmla="*/ 6418203 w 12019816"/>
                <a:gd name="connsiteY192" fmla="*/ 397522 h 397522"/>
                <a:gd name="connsiteX193" fmla="*/ 6417940 w 12019816"/>
                <a:gd name="connsiteY193" fmla="*/ 214118 h 397522"/>
                <a:gd name="connsiteX194" fmla="*/ 6417115 w 12019816"/>
                <a:gd name="connsiteY194" fmla="*/ 3849 h 397522"/>
                <a:gd name="connsiteX195" fmla="*/ 6558693 w 12019816"/>
                <a:gd name="connsiteY195" fmla="*/ 404 h 397522"/>
                <a:gd name="connsiteX196" fmla="*/ 12019816 w 12019816"/>
                <a:gd name="connsiteY196" fmla="*/ 0 h 397522"/>
                <a:gd name="connsiteX197" fmla="*/ 12018546 w 12019816"/>
                <a:gd name="connsiteY197" fmla="*/ 397522 h 397522"/>
                <a:gd name="connsiteX198" fmla="*/ 11736301 w 12019816"/>
                <a:gd name="connsiteY198" fmla="*/ 397522 h 397522"/>
                <a:gd name="connsiteX199" fmla="*/ 11724307 w 12019816"/>
                <a:gd name="connsiteY199" fmla="*/ 3142 h 397522"/>
                <a:gd name="connsiteX200" fmla="*/ 12019816 w 12019816"/>
                <a:gd name="connsiteY200" fmla="*/ 0 h 397522"/>
                <a:gd name="connsiteX201" fmla="*/ 11584876 w 12019816"/>
                <a:gd name="connsiteY201" fmla="*/ 0 h 397522"/>
                <a:gd name="connsiteX202" fmla="*/ 11601541 w 12019816"/>
                <a:gd name="connsiteY202" fmla="*/ 397522 h 397522"/>
                <a:gd name="connsiteX203" fmla="*/ 11348629 w 12019816"/>
                <a:gd name="connsiteY203" fmla="*/ 397522 h 397522"/>
                <a:gd name="connsiteX204" fmla="*/ 11348756 w 12019816"/>
                <a:gd name="connsiteY204" fmla="*/ 2050 h 397522"/>
                <a:gd name="connsiteX205" fmla="*/ 11584876 w 12019816"/>
                <a:gd name="connsiteY205" fmla="*/ 0 h 397522"/>
                <a:gd name="connsiteX206" fmla="*/ 11209774 w 12019816"/>
                <a:gd name="connsiteY206" fmla="*/ 0 h 397522"/>
                <a:gd name="connsiteX207" fmla="*/ 11210000 w 12019816"/>
                <a:gd name="connsiteY207" fmla="*/ 342744 h 397522"/>
                <a:gd name="connsiteX208" fmla="*/ 11210003 w 12019816"/>
                <a:gd name="connsiteY208" fmla="*/ 397522 h 397522"/>
                <a:gd name="connsiteX209" fmla="*/ 10934130 w 12019816"/>
                <a:gd name="connsiteY209" fmla="*/ 397522 h 397522"/>
                <a:gd name="connsiteX210" fmla="*/ 10917711 w 12019816"/>
                <a:gd name="connsiteY210" fmla="*/ 9128 h 397522"/>
                <a:gd name="connsiteX211" fmla="*/ 11209774 w 12019816"/>
                <a:gd name="connsiteY211" fmla="*/ 0 h 397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</a:cxnLst>
              <a:rect l="l" t="t" r="r" b="b"/>
              <a:pathLst>
                <a:path w="12019816" h="397522">
                  <a:moveTo>
                    <a:pt x="3887475" y="27498"/>
                  </a:moveTo>
                  <a:lnTo>
                    <a:pt x="4001492" y="27515"/>
                  </a:lnTo>
                  <a:cubicBezTo>
                    <a:pt x="4007404" y="104017"/>
                    <a:pt x="4012598" y="218309"/>
                    <a:pt x="4017479" y="349134"/>
                  </a:cubicBezTo>
                  <a:cubicBezTo>
                    <a:pt x="4018038" y="365263"/>
                    <a:pt x="4018596" y="381393"/>
                    <a:pt x="4019155" y="397522"/>
                  </a:cubicBezTo>
                  <a:lnTo>
                    <a:pt x="3759893" y="397522"/>
                  </a:lnTo>
                  <a:cubicBezTo>
                    <a:pt x="3759896" y="373965"/>
                    <a:pt x="3759898" y="350408"/>
                    <a:pt x="3759901" y="326851"/>
                  </a:cubicBezTo>
                  <a:cubicBezTo>
                    <a:pt x="3760265" y="194430"/>
                    <a:pt x="3762199" y="85118"/>
                    <a:pt x="3767720" y="28626"/>
                  </a:cubicBezTo>
                  <a:cubicBezTo>
                    <a:pt x="3810507" y="27677"/>
                    <a:pt x="3849469" y="27492"/>
                    <a:pt x="3887475" y="27498"/>
                  </a:cubicBezTo>
                  <a:close/>
                  <a:moveTo>
                    <a:pt x="1444556" y="11234"/>
                  </a:moveTo>
                  <a:lnTo>
                    <a:pt x="1443365" y="397522"/>
                  </a:lnTo>
                  <a:lnTo>
                    <a:pt x="1160286" y="397522"/>
                  </a:lnTo>
                  <a:lnTo>
                    <a:pt x="1149047" y="14376"/>
                  </a:lnTo>
                  <a:lnTo>
                    <a:pt x="1444556" y="11234"/>
                  </a:lnTo>
                  <a:close/>
                  <a:moveTo>
                    <a:pt x="9353306" y="24632"/>
                  </a:moveTo>
                  <a:cubicBezTo>
                    <a:pt x="9352379" y="148929"/>
                    <a:pt x="9351453" y="273225"/>
                    <a:pt x="9350526" y="397522"/>
                  </a:cubicBezTo>
                  <a:lnTo>
                    <a:pt x="9086489" y="397522"/>
                  </a:lnTo>
                  <a:cubicBezTo>
                    <a:pt x="9085726" y="274004"/>
                    <a:pt x="9084964" y="150486"/>
                    <a:pt x="9084201" y="26968"/>
                  </a:cubicBezTo>
                  <a:lnTo>
                    <a:pt x="9353306" y="24632"/>
                  </a:lnTo>
                  <a:close/>
                  <a:moveTo>
                    <a:pt x="3530863" y="23600"/>
                  </a:moveTo>
                  <a:cubicBezTo>
                    <a:pt x="3597455" y="23646"/>
                    <a:pt x="3657981" y="25481"/>
                    <a:pt x="3655739" y="31038"/>
                  </a:cubicBezTo>
                  <a:cubicBezTo>
                    <a:pt x="3656879" y="95522"/>
                    <a:pt x="3659289" y="165062"/>
                    <a:pt x="3662282" y="236612"/>
                  </a:cubicBezTo>
                  <a:lnTo>
                    <a:pt x="3669707" y="397522"/>
                  </a:lnTo>
                  <a:lnTo>
                    <a:pt x="3380246" y="397522"/>
                  </a:lnTo>
                  <a:lnTo>
                    <a:pt x="3369591" y="26901"/>
                  </a:lnTo>
                  <a:cubicBezTo>
                    <a:pt x="3391614" y="25299"/>
                    <a:pt x="3464271" y="23555"/>
                    <a:pt x="3530863" y="23600"/>
                  </a:cubicBezTo>
                  <a:close/>
                  <a:moveTo>
                    <a:pt x="498383" y="15942"/>
                  </a:moveTo>
                  <a:cubicBezTo>
                    <a:pt x="540230" y="15933"/>
                    <a:pt x="563070" y="15445"/>
                    <a:pt x="605617" y="14793"/>
                  </a:cubicBezTo>
                  <a:lnTo>
                    <a:pt x="621413" y="397522"/>
                  </a:lnTo>
                  <a:lnTo>
                    <a:pt x="355628" y="397522"/>
                  </a:lnTo>
                  <a:cubicBezTo>
                    <a:pt x="355627" y="395134"/>
                    <a:pt x="355625" y="392746"/>
                    <a:pt x="355624" y="390358"/>
                  </a:cubicBezTo>
                  <a:cubicBezTo>
                    <a:pt x="355478" y="260428"/>
                    <a:pt x="355171" y="120474"/>
                    <a:pt x="354536" y="14849"/>
                  </a:cubicBezTo>
                  <a:cubicBezTo>
                    <a:pt x="401729" y="17482"/>
                    <a:pt x="456536" y="15951"/>
                    <a:pt x="498383" y="15942"/>
                  </a:cubicBezTo>
                  <a:close/>
                  <a:moveTo>
                    <a:pt x="8626058" y="22127"/>
                  </a:moveTo>
                  <a:cubicBezTo>
                    <a:pt x="8625253" y="147259"/>
                    <a:pt x="8624449" y="272390"/>
                    <a:pt x="8623644" y="397522"/>
                  </a:cubicBezTo>
                  <a:lnTo>
                    <a:pt x="8363684" y="397522"/>
                  </a:lnTo>
                  <a:lnTo>
                    <a:pt x="8355586" y="22775"/>
                  </a:lnTo>
                  <a:cubicBezTo>
                    <a:pt x="8451563" y="25205"/>
                    <a:pt x="8530081" y="19697"/>
                    <a:pt x="8626058" y="22127"/>
                  </a:cubicBezTo>
                  <a:close/>
                  <a:moveTo>
                    <a:pt x="7774143" y="21941"/>
                  </a:moveTo>
                  <a:lnTo>
                    <a:pt x="7888161" y="21958"/>
                  </a:lnTo>
                  <a:cubicBezTo>
                    <a:pt x="7894073" y="98460"/>
                    <a:pt x="7899267" y="212752"/>
                    <a:pt x="7904148" y="343577"/>
                  </a:cubicBezTo>
                  <a:cubicBezTo>
                    <a:pt x="7904771" y="361559"/>
                    <a:pt x="7905393" y="379540"/>
                    <a:pt x="7906016" y="397522"/>
                  </a:cubicBezTo>
                  <a:lnTo>
                    <a:pt x="7646561" y="397522"/>
                  </a:lnTo>
                  <a:cubicBezTo>
                    <a:pt x="7646564" y="372113"/>
                    <a:pt x="7646566" y="346703"/>
                    <a:pt x="7646569" y="321294"/>
                  </a:cubicBezTo>
                  <a:cubicBezTo>
                    <a:pt x="7646933" y="188873"/>
                    <a:pt x="7648867" y="79561"/>
                    <a:pt x="7654388" y="23069"/>
                  </a:cubicBezTo>
                  <a:cubicBezTo>
                    <a:pt x="7697175" y="22120"/>
                    <a:pt x="7736137" y="21935"/>
                    <a:pt x="7774143" y="21941"/>
                  </a:cubicBezTo>
                  <a:close/>
                  <a:moveTo>
                    <a:pt x="8193927" y="21912"/>
                  </a:moveTo>
                  <a:cubicBezTo>
                    <a:pt x="8250170" y="21439"/>
                    <a:pt x="8287269" y="22955"/>
                    <a:pt x="8280610" y="29022"/>
                  </a:cubicBezTo>
                  <a:cubicBezTo>
                    <a:pt x="8282064" y="61290"/>
                    <a:pt x="8282681" y="113738"/>
                    <a:pt x="8282711" y="176860"/>
                  </a:cubicBezTo>
                  <a:cubicBezTo>
                    <a:pt x="8282734" y="224203"/>
                    <a:pt x="8282384" y="276503"/>
                    <a:pt x="8281799" y="330539"/>
                  </a:cubicBezTo>
                  <a:lnTo>
                    <a:pt x="8280851" y="397522"/>
                  </a:lnTo>
                  <a:lnTo>
                    <a:pt x="8030904" y="397522"/>
                  </a:lnTo>
                  <a:lnTo>
                    <a:pt x="8030904" y="25701"/>
                  </a:lnTo>
                  <a:lnTo>
                    <a:pt x="8132214" y="22954"/>
                  </a:lnTo>
                  <a:lnTo>
                    <a:pt x="8193927" y="21912"/>
                  </a:lnTo>
                  <a:close/>
                  <a:moveTo>
                    <a:pt x="3291027" y="20635"/>
                  </a:moveTo>
                  <a:cubicBezTo>
                    <a:pt x="3290090" y="146264"/>
                    <a:pt x="3289154" y="271893"/>
                    <a:pt x="3288217" y="397522"/>
                  </a:cubicBezTo>
                  <a:lnTo>
                    <a:pt x="3024235" y="397522"/>
                  </a:lnTo>
                  <a:cubicBezTo>
                    <a:pt x="3023464" y="272672"/>
                    <a:pt x="3022692" y="147821"/>
                    <a:pt x="3021921" y="22971"/>
                  </a:cubicBezTo>
                  <a:lnTo>
                    <a:pt x="3291027" y="20635"/>
                  </a:lnTo>
                  <a:close/>
                  <a:moveTo>
                    <a:pt x="4615112" y="20144"/>
                  </a:moveTo>
                  <a:lnTo>
                    <a:pt x="4729129" y="20161"/>
                  </a:lnTo>
                  <a:cubicBezTo>
                    <a:pt x="4735041" y="96663"/>
                    <a:pt x="4740235" y="210955"/>
                    <a:pt x="4745116" y="341780"/>
                  </a:cubicBezTo>
                  <a:cubicBezTo>
                    <a:pt x="4745760" y="360361"/>
                    <a:pt x="4746403" y="378941"/>
                    <a:pt x="4747047" y="397522"/>
                  </a:cubicBezTo>
                  <a:lnTo>
                    <a:pt x="4487530" y="397522"/>
                  </a:lnTo>
                  <a:cubicBezTo>
                    <a:pt x="4487533" y="371514"/>
                    <a:pt x="4487536" y="345505"/>
                    <a:pt x="4487539" y="319497"/>
                  </a:cubicBezTo>
                  <a:cubicBezTo>
                    <a:pt x="4487903" y="187076"/>
                    <a:pt x="4489837" y="77764"/>
                    <a:pt x="4495357" y="21272"/>
                  </a:cubicBezTo>
                  <a:cubicBezTo>
                    <a:pt x="4538145" y="20323"/>
                    <a:pt x="4577107" y="20138"/>
                    <a:pt x="4615112" y="20144"/>
                  </a:cubicBezTo>
                  <a:close/>
                  <a:moveTo>
                    <a:pt x="4222599" y="19678"/>
                  </a:moveTo>
                  <a:lnTo>
                    <a:pt x="4364076" y="21060"/>
                  </a:lnTo>
                  <a:cubicBezTo>
                    <a:pt x="4392283" y="17635"/>
                    <a:pt x="4386190" y="27476"/>
                    <a:pt x="4385140" y="53135"/>
                  </a:cubicBezTo>
                  <a:cubicBezTo>
                    <a:pt x="4388664" y="102734"/>
                    <a:pt x="4392984" y="197811"/>
                    <a:pt x="4397453" y="308891"/>
                  </a:cubicBezTo>
                  <a:lnTo>
                    <a:pt x="4400908" y="397522"/>
                  </a:lnTo>
                  <a:lnTo>
                    <a:pt x="4120950" y="397522"/>
                  </a:lnTo>
                  <a:lnTo>
                    <a:pt x="4117167" y="300055"/>
                  </a:lnTo>
                  <a:cubicBezTo>
                    <a:pt x="4112216" y="164962"/>
                    <a:pt x="4109761" y="59940"/>
                    <a:pt x="4113239" y="25440"/>
                  </a:cubicBezTo>
                  <a:cubicBezTo>
                    <a:pt x="4118143" y="21111"/>
                    <a:pt x="4167693" y="19799"/>
                    <a:pt x="4222599" y="19678"/>
                  </a:cubicBezTo>
                  <a:close/>
                  <a:moveTo>
                    <a:pt x="9592115" y="19671"/>
                  </a:moveTo>
                  <a:cubicBezTo>
                    <a:pt x="9658706" y="19716"/>
                    <a:pt x="9719232" y="21551"/>
                    <a:pt x="9716991" y="27108"/>
                  </a:cubicBezTo>
                  <a:cubicBezTo>
                    <a:pt x="9718131" y="91592"/>
                    <a:pt x="9720540" y="161131"/>
                    <a:pt x="9723533" y="232682"/>
                  </a:cubicBezTo>
                  <a:lnTo>
                    <a:pt x="9731139" y="397522"/>
                  </a:lnTo>
                  <a:lnTo>
                    <a:pt x="9441611" y="397522"/>
                  </a:lnTo>
                  <a:lnTo>
                    <a:pt x="9430843" y="22971"/>
                  </a:lnTo>
                  <a:cubicBezTo>
                    <a:pt x="9452865" y="21369"/>
                    <a:pt x="9525523" y="19625"/>
                    <a:pt x="9592115" y="19671"/>
                  </a:cubicBezTo>
                  <a:close/>
                  <a:moveTo>
                    <a:pt x="2563778" y="18130"/>
                  </a:moveTo>
                  <a:cubicBezTo>
                    <a:pt x="2562965" y="144594"/>
                    <a:pt x="2562151" y="271058"/>
                    <a:pt x="2561338" y="397522"/>
                  </a:cubicBezTo>
                  <a:lnTo>
                    <a:pt x="2301491" y="397522"/>
                  </a:lnTo>
                  <a:lnTo>
                    <a:pt x="2293306" y="18778"/>
                  </a:lnTo>
                  <a:cubicBezTo>
                    <a:pt x="2389283" y="21208"/>
                    <a:pt x="2467801" y="15700"/>
                    <a:pt x="2563778" y="18130"/>
                  </a:cubicBezTo>
                  <a:close/>
                  <a:moveTo>
                    <a:pt x="8718348" y="18123"/>
                  </a:moveTo>
                  <a:lnTo>
                    <a:pt x="8959609" y="19031"/>
                  </a:lnTo>
                  <a:lnTo>
                    <a:pt x="8978767" y="397522"/>
                  </a:lnTo>
                  <a:lnTo>
                    <a:pt x="8723051" y="397522"/>
                  </a:lnTo>
                  <a:cubicBezTo>
                    <a:pt x="8721483" y="271056"/>
                    <a:pt x="8719916" y="144589"/>
                    <a:pt x="8718348" y="18123"/>
                  </a:cubicBezTo>
                  <a:close/>
                  <a:moveTo>
                    <a:pt x="1711860" y="17944"/>
                  </a:moveTo>
                  <a:lnTo>
                    <a:pt x="1825878" y="17961"/>
                  </a:lnTo>
                  <a:cubicBezTo>
                    <a:pt x="1831790" y="94463"/>
                    <a:pt x="1836984" y="208755"/>
                    <a:pt x="1841865" y="339580"/>
                  </a:cubicBezTo>
                  <a:lnTo>
                    <a:pt x="1843872" y="397522"/>
                  </a:lnTo>
                  <a:lnTo>
                    <a:pt x="1584278" y="397522"/>
                  </a:lnTo>
                  <a:cubicBezTo>
                    <a:pt x="1584281" y="370780"/>
                    <a:pt x="1584283" y="344039"/>
                    <a:pt x="1584286" y="317297"/>
                  </a:cubicBezTo>
                  <a:cubicBezTo>
                    <a:pt x="1584650" y="184876"/>
                    <a:pt x="1586584" y="75564"/>
                    <a:pt x="1592105" y="19072"/>
                  </a:cubicBezTo>
                  <a:cubicBezTo>
                    <a:pt x="1634892" y="18123"/>
                    <a:pt x="1673854" y="17938"/>
                    <a:pt x="1711860" y="17944"/>
                  </a:cubicBezTo>
                  <a:close/>
                  <a:moveTo>
                    <a:pt x="2131647" y="17915"/>
                  </a:moveTo>
                  <a:cubicBezTo>
                    <a:pt x="2187890" y="17442"/>
                    <a:pt x="2224990" y="18959"/>
                    <a:pt x="2218330" y="25025"/>
                  </a:cubicBezTo>
                  <a:cubicBezTo>
                    <a:pt x="2219784" y="57293"/>
                    <a:pt x="2220401" y="109741"/>
                    <a:pt x="2220431" y="172863"/>
                  </a:cubicBezTo>
                  <a:cubicBezTo>
                    <a:pt x="2220454" y="220206"/>
                    <a:pt x="2220105" y="272506"/>
                    <a:pt x="2219520" y="326542"/>
                  </a:cubicBezTo>
                  <a:cubicBezTo>
                    <a:pt x="2219185" y="350202"/>
                    <a:pt x="2218849" y="373862"/>
                    <a:pt x="2218514" y="397522"/>
                  </a:cubicBezTo>
                  <a:lnTo>
                    <a:pt x="1968622" y="397522"/>
                  </a:lnTo>
                  <a:lnTo>
                    <a:pt x="1968622" y="21704"/>
                  </a:lnTo>
                  <a:lnTo>
                    <a:pt x="2069934" y="18957"/>
                  </a:lnTo>
                  <a:lnTo>
                    <a:pt x="2131647" y="17915"/>
                  </a:lnTo>
                  <a:close/>
                  <a:moveTo>
                    <a:pt x="7505826" y="15918"/>
                  </a:moveTo>
                  <a:cubicBezTo>
                    <a:pt x="7505420" y="143119"/>
                    <a:pt x="7505013" y="270321"/>
                    <a:pt x="7504607" y="397522"/>
                  </a:cubicBezTo>
                  <a:lnTo>
                    <a:pt x="7221827" y="397522"/>
                  </a:lnTo>
                  <a:lnTo>
                    <a:pt x="7210317" y="19060"/>
                  </a:lnTo>
                  <a:lnTo>
                    <a:pt x="7505826" y="15918"/>
                  </a:lnTo>
                  <a:close/>
                  <a:moveTo>
                    <a:pt x="2656068" y="14126"/>
                  </a:moveTo>
                  <a:lnTo>
                    <a:pt x="2897329" y="15034"/>
                  </a:lnTo>
                  <a:lnTo>
                    <a:pt x="2916690" y="397522"/>
                  </a:lnTo>
                  <a:lnTo>
                    <a:pt x="2660821" y="397522"/>
                  </a:lnTo>
                  <a:cubicBezTo>
                    <a:pt x="2659237" y="269723"/>
                    <a:pt x="2657652" y="141925"/>
                    <a:pt x="2656068" y="14126"/>
                  </a:cubicBezTo>
                  <a:close/>
                  <a:moveTo>
                    <a:pt x="7067541" y="13161"/>
                  </a:moveTo>
                  <a:lnTo>
                    <a:pt x="7083654" y="397522"/>
                  </a:lnTo>
                  <a:lnTo>
                    <a:pt x="6831297" y="397522"/>
                  </a:lnTo>
                  <a:lnTo>
                    <a:pt x="6831420" y="15211"/>
                  </a:lnTo>
                  <a:lnTo>
                    <a:pt x="7067541" y="13161"/>
                  </a:lnTo>
                  <a:close/>
                  <a:moveTo>
                    <a:pt x="5144127" y="10835"/>
                  </a:moveTo>
                  <a:cubicBezTo>
                    <a:pt x="5144465" y="57156"/>
                    <a:pt x="5144355" y="207748"/>
                    <a:pt x="5144353" y="389491"/>
                  </a:cubicBezTo>
                  <a:cubicBezTo>
                    <a:pt x="5144353" y="392168"/>
                    <a:pt x="5144354" y="394845"/>
                    <a:pt x="5144354" y="397522"/>
                  </a:cubicBezTo>
                  <a:lnTo>
                    <a:pt x="4868027" y="397522"/>
                  </a:lnTo>
                  <a:lnTo>
                    <a:pt x="4852064" y="19963"/>
                  </a:lnTo>
                  <a:cubicBezTo>
                    <a:pt x="4887777" y="8647"/>
                    <a:pt x="5075419" y="12661"/>
                    <a:pt x="5144127" y="10835"/>
                  </a:cubicBezTo>
                  <a:close/>
                  <a:moveTo>
                    <a:pt x="10269788" y="10801"/>
                  </a:moveTo>
                  <a:lnTo>
                    <a:pt x="10411266" y="12182"/>
                  </a:lnTo>
                  <a:cubicBezTo>
                    <a:pt x="10439473" y="8757"/>
                    <a:pt x="10433380" y="18598"/>
                    <a:pt x="10432331" y="44257"/>
                  </a:cubicBezTo>
                  <a:cubicBezTo>
                    <a:pt x="10435854" y="93856"/>
                    <a:pt x="10440174" y="188933"/>
                    <a:pt x="10444643" y="300013"/>
                  </a:cubicBezTo>
                  <a:lnTo>
                    <a:pt x="10448444" y="397522"/>
                  </a:lnTo>
                  <a:lnTo>
                    <a:pt x="10168485" y="397522"/>
                  </a:lnTo>
                  <a:cubicBezTo>
                    <a:pt x="10168485" y="397516"/>
                    <a:pt x="10168484" y="397510"/>
                    <a:pt x="10168484" y="397504"/>
                  </a:cubicBezTo>
                  <a:cubicBezTo>
                    <a:pt x="10161005" y="213002"/>
                    <a:pt x="10156082" y="59687"/>
                    <a:pt x="10160431" y="16562"/>
                  </a:cubicBezTo>
                  <a:cubicBezTo>
                    <a:pt x="10165335" y="12233"/>
                    <a:pt x="10214885" y="10922"/>
                    <a:pt x="10269788" y="10801"/>
                  </a:cubicBezTo>
                  <a:close/>
                  <a:moveTo>
                    <a:pt x="6157958" y="10527"/>
                  </a:moveTo>
                  <a:lnTo>
                    <a:pt x="6273480" y="11908"/>
                  </a:lnTo>
                  <a:cubicBezTo>
                    <a:pt x="6296512" y="8483"/>
                    <a:pt x="6291537" y="18324"/>
                    <a:pt x="6290681" y="43983"/>
                  </a:cubicBezTo>
                  <a:cubicBezTo>
                    <a:pt x="6293558" y="93582"/>
                    <a:pt x="6297085" y="188659"/>
                    <a:pt x="6300735" y="299739"/>
                  </a:cubicBezTo>
                  <a:lnTo>
                    <a:pt x="6303847" y="397522"/>
                  </a:lnTo>
                  <a:lnTo>
                    <a:pt x="6062287" y="397522"/>
                  </a:lnTo>
                  <a:cubicBezTo>
                    <a:pt x="6062288" y="396945"/>
                    <a:pt x="6062288" y="396368"/>
                    <a:pt x="6062289" y="395791"/>
                  </a:cubicBezTo>
                  <a:cubicBezTo>
                    <a:pt x="6062853" y="212030"/>
                    <a:pt x="6065113" y="59413"/>
                    <a:pt x="6068663" y="16288"/>
                  </a:cubicBezTo>
                  <a:cubicBezTo>
                    <a:pt x="6072667" y="11959"/>
                    <a:pt x="6113127" y="10648"/>
                    <a:pt x="6157958" y="10527"/>
                  </a:cubicBezTo>
                  <a:close/>
                  <a:moveTo>
                    <a:pt x="9945472" y="9688"/>
                  </a:moveTo>
                  <a:lnTo>
                    <a:pt x="10059491" y="9705"/>
                  </a:lnTo>
                  <a:cubicBezTo>
                    <a:pt x="10065402" y="86207"/>
                    <a:pt x="10070596" y="200499"/>
                    <a:pt x="10075476" y="331324"/>
                  </a:cubicBezTo>
                  <a:cubicBezTo>
                    <a:pt x="10076241" y="353390"/>
                    <a:pt x="10077005" y="375456"/>
                    <a:pt x="10077770" y="397522"/>
                  </a:cubicBezTo>
                  <a:lnTo>
                    <a:pt x="9817888" y="397522"/>
                  </a:lnTo>
                  <a:cubicBezTo>
                    <a:pt x="9817891" y="368028"/>
                    <a:pt x="9817895" y="338535"/>
                    <a:pt x="9817898" y="309041"/>
                  </a:cubicBezTo>
                  <a:cubicBezTo>
                    <a:pt x="9818262" y="176620"/>
                    <a:pt x="9820196" y="67308"/>
                    <a:pt x="9825717" y="10816"/>
                  </a:cubicBezTo>
                  <a:cubicBezTo>
                    <a:pt x="9868504" y="9867"/>
                    <a:pt x="9907466" y="9682"/>
                    <a:pt x="9945472" y="9688"/>
                  </a:cubicBezTo>
                  <a:close/>
                  <a:moveTo>
                    <a:pt x="1005258" y="9164"/>
                  </a:moveTo>
                  <a:lnTo>
                    <a:pt x="1021539" y="397522"/>
                  </a:lnTo>
                  <a:lnTo>
                    <a:pt x="769014" y="397522"/>
                  </a:lnTo>
                  <a:cubicBezTo>
                    <a:pt x="769055" y="268753"/>
                    <a:pt x="769097" y="139983"/>
                    <a:pt x="769138" y="11214"/>
                  </a:cubicBezTo>
                  <a:lnTo>
                    <a:pt x="1005258" y="9164"/>
                  </a:lnTo>
                  <a:close/>
                  <a:moveTo>
                    <a:pt x="95676" y="6530"/>
                  </a:moveTo>
                  <a:lnTo>
                    <a:pt x="211198" y="7911"/>
                  </a:lnTo>
                  <a:cubicBezTo>
                    <a:pt x="234230" y="4486"/>
                    <a:pt x="229255" y="14327"/>
                    <a:pt x="228399" y="39986"/>
                  </a:cubicBezTo>
                  <a:cubicBezTo>
                    <a:pt x="231275" y="89585"/>
                    <a:pt x="234803" y="184662"/>
                    <a:pt x="238452" y="295742"/>
                  </a:cubicBezTo>
                  <a:lnTo>
                    <a:pt x="241692" y="397522"/>
                  </a:lnTo>
                  <a:lnTo>
                    <a:pt x="0" y="397522"/>
                  </a:lnTo>
                  <a:cubicBezTo>
                    <a:pt x="2" y="395613"/>
                    <a:pt x="4" y="393703"/>
                    <a:pt x="6" y="391794"/>
                  </a:cubicBezTo>
                  <a:cubicBezTo>
                    <a:pt x="571" y="208033"/>
                    <a:pt x="2831" y="55416"/>
                    <a:pt x="6381" y="12291"/>
                  </a:cubicBezTo>
                  <a:cubicBezTo>
                    <a:pt x="10385" y="7962"/>
                    <a:pt x="50845" y="6651"/>
                    <a:pt x="95676" y="6530"/>
                  </a:cubicBezTo>
                  <a:close/>
                  <a:moveTo>
                    <a:pt x="5973804" y="6521"/>
                  </a:moveTo>
                  <a:cubicBezTo>
                    <a:pt x="5973388" y="136855"/>
                    <a:pt x="5972971" y="267188"/>
                    <a:pt x="5972555" y="397522"/>
                  </a:cubicBezTo>
                  <a:lnTo>
                    <a:pt x="5690094" y="397522"/>
                  </a:lnTo>
                  <a:lnTo>
                    <a:pt x="5678298" y="9663"/>
                  </a:lnTo>
                  <a:lnTo>
                    <a:pt x="5973804" y="6521"/>
                  </a:lnTo>
                  <a:close/>
                  <a:moveTo>
                    <a:pt x="5527975" y="6521"/>
                  </a:moveTo>
                  <a:lnTo>
                    <a:pt x="5544367" y="397522"/>
                  </a:lnTo>
                  <a:lnTo>
                    <a:pt x="5291731" y="397522"/>
                  </a:lnTo>
                  <a:cubicBezTo>
                    <a:pt x="5291773" y="267872"/>
                    <a:pt x="5291814" y="138221"/>
                    <a:pt x="5291856" y="8571"/>
                  </a:cubicBezTo>
                  <a:lnTo>
                    <a:pt x="5527975" y="6521"/>
                  </a:lnTo>
                  <a:close/>
                  <a:moveTo>
                    <a:pt x="10681560" y="2364"/>
                  </a:moveTo>
                  <a:lnTo>
                    <a:pt x="10795579" y="2381"/>
                  </a:lnTo>
                  <a:cubicBezTo>
                    <a:pt x="10801490" y="78883"/>
                    <a:pt x="10806684" y="193175"/>
                    <a:pt x="10811565" y="324000"/>
                  </a:cubicBezTo>
                  <a:lnTo>
                    <a:pt x="10814112" y="397522"/>
                  </a:lnTo>
                  <a:lnTo>
                    <a:pt x="10553976" y="397522"/>
                  </a:lnTo>
                  <a:cubicBezTo>
                    <a:pt x="10553979" y="365587"/>
                    <a:pt x="10553983" y="333652"/>
                    <a:pt x="10553986" y="301717"/>
                  </a:cubicBezTo>
                  <a:cubicBezTo>
                    <a:pt x="10554351" y="169296"/>
                    <a:pt x="10556284" y="59984"/>
                    <a:pt x="10561805" y="3492"/>
                  </a:cubicBezTo>
                  <a:cubicBezTo>
                    <a:pt x="10604592" y="2543"/>
                    <a:pt x="10643554" y="2358"/>
                    <a:pt x="10681560" y="2364"/>
                  </a:cubicBezTo>
                  <a:close/>
                  <a:moveTo>
                    <a:pt x="6558693" y="404"/>
                  </a:moveTo>
                  <a:cubicBezTo>
                    <a:pt x="6594844" y="909"/>
                    <a:pt x="6625649" y="2176"/>
                    <a:pt x="6668196" y="1524"/>
                  </a:cubicBezTo>
                  <a:lnTo>
                    <a:pt x="6684936" y="397522"/>
                  </a:lnTo>
                  <a:lnTo>
                    <a:pt x="6418203" y="397522"/>
                  </a:lnTo>
                  <a:cubicBezTo>
                    <a:pt x="6418115" y="336387"/>
                    <a:pt x="6418028" y="275253"/>
                    <a:pt x="6417940" y="214118"/>
                  </a:cubicBezTo>
                  <a:cubicBezTo>
                    <a:pt x="6417759" y="138873"/>
                    <a:pt x="6417496" y="67224"/>
                    <a:pt x="6417115" y="3849"/>
                  </a:cubicBezTo>
                  <a:cubicBezTo>
                    <a:pt x="6481045" y="154"/>
                    <a:pt x="6522542" y="-102"/>
                    <a:pt x="6558693" y="404"/>
                  </a:cubicBezTo>
                  <a:close/>
                  <a:moveTo>
                    <a:pt x="12019816" y="0"/>
                  </a:moveTo>
                  <a:cubicBezTo>
                    <a:pt x="12019393" y="132507"/>
                    <a:pt x="12018969" y="265015"/>
                    <a:pt x="12018546" y="397522"/>
                  </a:cubicBezTo>
                  <a:lnTo>
                    <a:pt x="11736301" y="397522"/>
                  </a:lnTo>
                  <a:lnTo>
                    <a:pt x="11724307" y="3142"/>
                  </a:lnTo>
                  <a:lnTo>
                    <a:pt x="12019816" y="0"/>
                  </a:lnTo>
                  <a:close/>
                  <a:moveTo>
                    <a:pt x="11584876" y="0"/>
                  </a:moveTo>
                  <a:lnTo>
                    <a:pt x="11601541" y="397522"/>
                  </a:lnTo>
                  <a:lnTo>
                    <a:pt x="11348629" y="397522"/>
                  </a:lnTo>
                  <a:cubicBezTo>
                    <a:pt x="11348671" y="265698"/>
                    <a:pt x="11348714" y="133874"/>
                    <a:pt x="11348756" y="2050"/>
                  </a:cubicBezTo>
                  <a:lnTo>
                    <a:pt x="11584876" y="0"/>
                  </a:lnTo>
                  <a:close/>
                  <a:moveTo>
                    <a:pt x="11209774" y="0"/>
                  </a:moveTo>
                  <a:cubicBezTo>
                    <a:pt x="11210088" y="43233"/>
                    <a:pt x="11210013" y="177297"/>
                    <a:pt x="11210000" y="342744"/>
                  </a:cubicBezTo>
                  <a:cubicBezTo>
                    <a:pt x="11210001" y="361003"/>
                    <a:pt x="11210002" y="379263"/>
                    <a:pt x="11210003" y="397522"/>
                  </a:cubicBezTo>
                  <a:lnTo>
                    <a:pt x="10934130" y="397522"/>
                  </a:lnTo>
                  <a:lnTo>
                    <a:pt x="10917711" y="9128"/>
                  </a:lnTo>
                  <a:cubicBezTo>
                    <a:pt x="10953422" y="-2188"/>
                    <a:pt x="11141065" y="1826"/>
                    <a:pt x="11209774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9440" y="1569673"/>
            <a:ext cx="6253121" cy="1150747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7941" y="2968706"/>
            <a:ext cx="5322012" cy="171907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4516998" cy="365125"/>
          </a:xfrm>
        </p:spPr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EE0BD890-9565-4A62-AE42-3F2EC1D24CD2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44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12D68A4-B9FA-15E7-C2CD-8E6072BD4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358685">
            <a:off x="5621500" y="547673"/>
            <a:ext cx="972439" cy="12219868"/>
          </a:xfrm>
          <a:custGeom>
            <a:avLst/>
            <a:gdLst>
              <a:gd name="connsiteX0" fmla="*/ 969044 w 971653"/>
              <a:gd name="connsiteY0" fmla="*/ 12115126 h 12197175"/>
              <a:gd name="connsiteX1" fmla="*/ 971653 w 971653"/>
              <a:gd name="connsiteY1" fmla="*/ 12178278 h 12197175"/>
              <a:gd name="connsiteX2" fmla="*/ 562578 w 971653"/>
              <a:gd name="connsiteY2" fmla="*/ 12197175 h 12197175"/>
              <a:gd name="connsiteX3" fmla="*/ 0 w 971653"/>
              <a:gd name="connsiteY3" fmla="*/ 18161 h 12197175"/>
              <a:gd name="connsiteX4" fmla="*/ 393170 w 971653"/>
              <a:gd name="connsiteY4" fmla="*/ 0 h 12197175"/>
              <a:gd name="connsiteX5" fmla="*/ 393581 w 971653"/>
              <a:gd name="connsiteY5" fmla="*/ 12578 h 12197175"/>
              <a:gd name="connsiteX6" fmla="*/ 484905 w 971653"/>
              <a:gd name="connsiteY6" fmla="*/ 2287110 h 12197175"/>
              <a:gd name="connsiteX7" fmla="*/ 544413 w 971653"/>
              <a:gd name="connsiteY7" fmla="*/ 3703778 h 12197175"/>
              <a:gd name="connsiteX8" fmla="*/ 612851 w 971653"/>
              <a:gd name="connsiteY8" fmla="*/ 4861922 h 12197175"/>
              <a:gd name="connsiteX9" fmla="*/ 699449 w 971653"/>
              <a:gd name="connsiteY9" fmla="*/ 6631983 h 12197175"/>
              <a:gd name="connsiteX10" fmla="*/ 779068 w 971653"/>
              <a:gd name="connsiteY10" fmla="*/ 8680902 h 12197175"/>
              <a:gd name="connsiteX11" fmla="*/ 891893 w 971653"/>
              <a:gd name="connsiteY11" fmla="*/ 10819504 h 12197175"/>
              <a:gd name="connsiteX12" fmla="*/ 969044 w 971653"/>
              <a:gd name="connsiteY12" fmla="*/ 12115126 h 12197175"/>
              <a:gd name="connsiteX0" fmla="*/ 969044 w 972439"/>
              <a:gd name="connsiteY0" fmla="*/ 12115126 h 12197175"/>
              <a:gd name="connsiteX1" fmla="*/ 972439 w 972439"/>
              <a:gd name="connsiteY1" fmla="*/ 12195299 h 12197175"/>
              <a:gd name="connsiteX2" fmla="*/ 562578 w 972439"/>
              <a:gd name="connsiteY2" fmla="*/ 12197175 h 12197175"/>
              <a:gd name="connsiteX3" fmla="*/ 0 w 972439"/>
              <a:gd name="connsiteY3" fmla="*/ 18161 h 12197175"/>
              <a:gd name="connsiteX4" fmla="*/ 393170 w 972439"/>
              <a:gd name="connsiteY4" fmla="*/ 0 h 12197175"/>
              <a:gd name="connsiteX5" fmla="*/ 393581 w 972439"/>
              <a:gd name="connsiteY5" fmla="*/ 12578 h 12197175"/>
              <a:gd name="connsiteX6" fmla="*/ 484905 w 972439"/>
              <a:gd name="connsiteY6" fmla="*/ 2287110 h 12197175"/>
              <a:gd name="connsiteX7" fmla="*/ 544413 w 972439"/>
              <a:gd name="connsiteY7" fmla="*/ 3703778 h 12197175"/>
              <a:gd name="connsiteX8" fmla="*/ 612851 w 972439"/>
              <a:gd name="connsiteY8" fmla="*/ 4861922 h 12197175"/>
              <a:gd name="connsiteX9" fmla="*/ 699449 w 972439"/>
              <a:gd name="connsiteY9" fmla="*/ 6631983 h 12197175"/>
              <a:gd name="connsiteX10" fmla="*/ 779068 w 972439"/>
              <a:gd name="connsiteY10" fmla="*/ 8680902 h 12197175"/>
              <a:gd name="connsiteX11" fmla="*/ 891893 w 972439"/>
              <a:gd name="connsiteY11" fmla="*/ 10819504 h 12197175"/>
              <a:gd name="connsiteX12" fmla="*/ 969044 w 972439"/>
              <a:gd name="connsiteY12" fmla="*/ 12115126 h 12197175"/>
              <a:gd name="connsiteX0" fmla="*/ 969044 w 972439"/>
              <a:gd name="connsiteY0" fmla="*/ 12115126 h 12219868"/>
              <a:gd name="connsiteX1" fmla="*/ 972439 w 972439"/>
              <a:gd name="connsiteY1" fmla="*/ 12195299 h 12219868"/>
              <a:gd name="connsiteX2" fmla="*/ 563626 w 972439"/>
              <a:gd name="connsiteY2" fmla="*/ 12219868 h 12219868"/>
              <a:gd name="connsiteX3" fmla="*/ 0 w 972439"/>
              <a:gd name="connsiteY3" fmla="*/ 18161 h 12219868"/>
              <a:gd name="connsiteX4" fmla="*/ 393170 w 972439"/>
              <a:gd name="connsiteY4" fmla="*/ 0 h 12219868"/>
              <a:gd name="connsiteX5" fmla="*/ 393581 w 972439"/>
              <a:gd name="connsiteY5" fmla="*/ 12578 h 12219868"/>
              <a:gd name="connsiteX6" fmla="*/ 484905 w 972439"/>
              <a:gd name="connsiteY6" fmla="*/ 2287110 h 12219868"/>
              <a:gd name="connsiteX7" fmla="*/ 544413 w 972439"/>
              <a:gd name="connsiteY7" fmla="*/ 3703778 h 12219868"/>
              <a:gd name="connsiteX8" fmla="*/ 612851 w 972439"/>
              <a:gd name="connsiteY8" fmla="*/ 4861922 h 12219868"/>
              <a:gd name="connsiteX9" fmla="*/ 699449 w 972439"/>
              <a:gd name="connsiteY9" fmla="*/ 6631983 h 12219868"/>
              <a:gd name="connsiteX10" fmla="*/ 779068 w 972439"/>
              <a:gd name="connsiteY10" fmla="*/ 8680902 h 12219868"/>
              <a:gd name="connsiteX11" fmla="*/ 891893 w 972439"/>
              <a:gd name="connsiteY11" fmla="*/ 10819504 h 12219868"/>
              <a:gd name="connsiteX12" fmla="*/ 969044 w 972439"/>
              <a:gd name="connsiteY12" fmla="*/ 12115126 h 12219868"/>
              <a:gd name="connsiteX0" fmla="*/ 891893 w 988169"/>
              <a:gd name="connsiteY0" fmla="*/ 10819504 h 12219868"/>
              <a:gd name="connsiteX1" fmla="*/ 972439 w 988169"/>
              <a:gd name="connsiteY1" fmla="*/ 12195299 h 12219868"/>
              <a:gd name="connsiteX2" fmla="*/ 563626 w 988169"/>
              <a:gd name="connsiteY2" fmla="*/ 12219868 h 12219868"/>
              <a:gd name="connsiteX3" fmla="*/ 0 w 988169"/>
              <a:gd name="connsiteY3" fmla="*/ 18161 h 12219868"/>
              <a:gd name="connsiteX4" fmla="*/ 393170 w 988169"/>
              <a:gd name="connsiteY4" fmla="*/ 0 h 12219868"/>
              <a:gd name="connsiteX5" fmla="*/ 393581 w 988169"/>
              <a:gd name="connsiteY5" fmla="*/ 12578 h 12219868"/>
              <a:gd name="connsiteX6" fmla="*/ 484905 w 988169"/>
              <a:gd name="connsiteY6" fmla="*/ 2287110 h 12219868"/>
              <a:gd name="connsiteX7" fmla="*/ 544413 w 988169"/>
              <a:gd name="connsiteY7" fmla="*/ 3703778 h 12219868"/>
              <a:gd name="connsiteX8" fmla="*/ 612851 w 988169"/>
              <a:gd name="connsiteY8" fmla="*/ 4861922 h 12219868"/>
              <a:gd name="connsiteX9" fmla="*/ 699449 w 988169"/>
              <a:gd name="connsiteY9" fmla="*/ 6631983 h 12219868"/>
              <a:gd name="connsiteX10" fmla="*/ 779068 w 988169"/>
              <a:gd name="connsiteY10" fmla="*/ 8680902 h 12219868"/>
              <a:gd name="connsiteX11" fmla="*/ 891893 w 988169"/>
              <a:gd name="connsiteY11" fmla="*/ 10819504 h 12219868"/>
              <a:gd name="connsiteX0" fmla="*/ 891893 w 972439"/>
              <a:gd name="connsiteY0" fmla="*/ 10819504 h 12219868"/>
              <a:gd name="connsiteX1" fmla="*/ 972439 w 972439"/>
              <a:gd name="connsiteY1" fmla="*/ 12195299 h 12219868"/>
              <a:gd name="connsiteX2" fmla="*/ 563626 w 972439"/>
              <a:gd name="connsiteY2" fmla="*/ 12219868 h 12219868"/>
              <a:gd name="connsiteX3" fmla="*/ 0 w 972439"/>
              <a:gd name="connsiteY3" fmla="*/ 18161 h 12219868"/>
              <a:gd name="connsiteX4" fmla="*/ 393170 w 972439"/>
              <a:gd name="connsiteY4" fmla="*/ 0 h 12219868"/>
              <a:gd name="connsiteX5" fmla="*/ 393581 w 972439"/>
              <a:gd name="connsiteY5" fmla="*/ 12578 h 12219868"/>
              <a:gd name="connsiteX6" fmla="*/ 484905 w 972439"/>
              <a:gd name="connsiteY6" fmla="*/ 2287110 h 12219868"/>
              <a:gd name="connsiteX7" fmla="*/ 544413 w 972439"/>
              <a:gd name="connsiteY7" fmla="*/ 3703778 h 12219868"/>
              <a:gd name="connsiteX8" fmla="*/ 612851 w 972439"/>
              <a:gd name="connsiteY8" fmla="*/ 4861922 h 12219868"/>
              <a:gd name="connsiteX9" fmla="*/ 699449 w 972439"/>
              <a:gd name="connsiteY9" fmla="*/ 6631983 h 12219868"/>
              <a:gd name="connsiteX10" fmla="*/ 779068 w 972439"/>
              <a:gd name="connsiteY10" fmla="*/ 8680902 h 12219868"/>
              <a:gd name="connsiteX11" fmla="*/ 891893 w 972439"/>
              <a:gd name="connsiteY11" fmla="*/ 10819504 h 12219868"/>
              <a:gd name="connsiteX0" fmla="*/ 891893 w 972439"/>
              <a:gd name="connsiteY0" fmla="*/ 10819504 h 12219868"/>
              <a:gd name="connsiteX1" fmla="*/ 972439 w 972439"/>
              <a:gd name="connsiteY1" fmla="*/ 12195299 h 12219868"/>
              <a:gd name="connsiteX2" fmla="*/ 563626 w 972439"/>
              <a:gd name="connsiteY2" fmla="*/ 12219868 h 12219868"/>
              <a:gd name="connsiteX3" fmla="*/ 0 w 972439"/>
              <a:gd name="connsiteY3" fmla="*/ 18161 h 12219868"/>
              <a:gd name="connsiteX4" fmla="*/ 393170 w 972439"/>
              <a:gd name="connsiteY4" fmla="*/ 0 h 12219868"/>
              <a:gd name="connsiteX5" fmla="*/ 384515 w 972439"/>
              <a:gd name="connsiteY5" fmla="*/ 12997 h 12219868"/>
              <a:gd name="connsiteX6" fmla="*/ 484905 w 972439"/>
              <a:gd name="connsiteY6" fmla="*/ 2287110 h 12219868"/>
              <a:gd name="connsiteX7" fmla="*/ 544413 w 972439"/>
              <a:gd name="connsiteY7" fmla="*/ 3703778 h 12219868"/>
              <a:gd name="connsiteX8" fmla="*/ 612851 w 972439"/>
              <a:gd name="connsiteY8" fmla="*/ 4861922 h 12219868"/>
              <a:gd name="connsiteX9" fmla="*/ 699449 w 972439"/>
              <a:gd name="connsiteY9" fmla="*/ 6631983 h 12219868"/>
              <a:gd name="connsiteX10" fmla="*/ 779068 w 972439"/>
              <a:gd name="connsiteY10" fmla="*/ 8680902 h 12219868"/>
              <a:gd name="connsiteX11" fmla="*/ 891893 w 972439"/>
              <a:gd name="connsiteY11" fmla="*/ 10819504 h 1221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72439" h="12219868">
                <a:moveTo>
                  <a:pt x="891893" y="10819504"/>
                </a:moveTo>
                <a:cubicBezTo>
                  <a:pt x="924122" y="11405237"/>
                  <a:pt x="944661" y="11837790"/>
                  <a:pt x="972439" y="12195299"/>
                </a:cubicBezTo>
                <a:lnTo>
                  <a:pt x="563626" y="12219868"/>
                </a:lnTo>
                <a:lnTo>
                  <a:pt x="0" y="18161"/>
                </a:lnTo>
                <a:lnTo>
                  <a:pt x="393170" y="0"/>
                </a:lnTo>
                <a:cubicBezTo>
                  <a:pt x="393307" y="4193"/>
                  <a:pt x="384378" y="8804"/>
                  <a:pt x="384515" y="12997"/>
                </a:cubicBezTo>
                <a:cubicBezTo>
                  <a:pt x="402293" y="533314"/>
                  <a:pt x="458255" y="1671980"/>
                  <a:pt x="484905" y="2287110"/>
                </a:cubicBezTo>
                <a:cubicBezTo>
                  <a:pt x="511555" y="2902240"/>
                  <a:pt x="529255" y="3304718"/>
                  <a:pt x="544413" y="3703778"/>
                </a:cubicBezTo>
                <a:cubicBezTo>
                  <a:pt x="586249" y="4541194"/>
                  <a:pt x="586999" y="4373890"/>
                  <a:pt x="612851" y="4861922"/>
                </a:cubicBezTo>
                <a:cubicBezTo>
                  <a:pt x="638703" y="5349955"/>
                  <a:pt x="658589" y="5977117"/>
                  <a:pt x="699449" y="6631983"/>
                </a:cubicBezTo>
                <a:cubicBezTo>
                  <a:pt x="720611" y="7211931"/>
                  <a:pt x="727402" y="7876886"/>
                  <a:pt x="779068" y="8680902"/>
                </a:cubicBezTo>
                <a:cubicBezTo>
                  <a:pt x="781357" y="9047122"/>
                  <a:pt x="859138" y="10208940"/>
                  <a:pt x="891893" y="10819504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8AB250D-0035-2F41-E269-5C87087E9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5446939"/>
            <a:ext cx="12207238" cy="1411061"/>
            <a:chOff x="0" y="5446939"/>
            <a:chExt cx="12207238" cy="1411061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98E02595-A036-D822-107D-60FB3362F71B}"/>
                </a:ext>
              </a:extLst>
            </p:cNvPr>
            <p:cNvSpPr/>
            <p:nvPr/>
          </p:nvSpPr>
          <p:spPr>
            <a:xfrm rot="10800000">
              <a:off x="8580233" y="5470807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64">
              <a:extLst>
                <a:ext uri="{FF2B5EF4-FFF2-40B4-BE49-F238E27FC236}">
                  <a16:creationId xmlns:a16="http://schemas.microsoft.com/office/drawing/2014/main" id="{FF840C45-726A-DB18-8512-DBF1D7550F58}"/>
                </a:ext>
              </a:extLst>
            </p:cNvPr>
            <p:cNvSpPr/>
            <p:nvPr/>
          </p:nvSpPr>
          <p:spPr>
            <a:xfrm rot="10800000">
              <a:off x="8226477" y="5486040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65">
              <a:extLst>
                <a:ext uri="{FF2B5EF4-FFF2-40B4-BE49-F238E27FC236}">
                  <a16:creationId xmlns:a16="http://schemas.microsoft.com/office/drawing/2014/main" id="{3DBD99E5-1A8B-5403-8485-F32E2E1391D4}"/>
                </a:ext>
              </a:extLst>
            </p:cNvPr>
            <p:cNvSpPr/>
            <p:nvPr/>
          </p:nvSpPr>
          <p:spPr>
            <a:xfrm rot="10800000">
              <a:off x="8969779" y="5466358"/>
              <a:ext cx="312630" cy="1019587"/>
            </a:xfrm>
            <a:custGeom>
              <a:avLst/>
              <a:gdLst>
                <a:gd name="connsiteX0" fmla="*/ 0 w 85905"/>
                <a:gd name="connsiteY0" fmla="*/ 3912 h 933785"/>
                <a:gd name="connsiteX1" fmla="*/ 70262 w 85905"/>
                <a:gd name="connsiteY1" fmla="*/ 0 h 933785"/>
                <a:gd name="connsiteX2" fmla="*/ 85905 w 85905"/>
                <a:gd name="connsiteY2" fmla="*/ 929873 h 933785"/>
                <a:gd name="connsiteX3" fmla="*/ 13666 w 85905"/>
                <a:gd name="connsiteY3" fmla="*/ 933786 h 933785"/>
                <a:gd name="connsiteX4" fmla="*/ 0 w 85905"/>
                <a:gd name="connsiteY4" fmla="*/ 3912 h 933785"/>
                <a:gd name="connsiteX0" fmla="*/ 0 w 85905"/>
                <a:gd name="connsiteY0" fmla="*/ 1692 h 931566"/>
                <a:gd name="connsiteX1" fmla="*/ 77793 w 85905"/>
                <a:gd name="connsiteY1" fmla="*/ 0 h 931566"/>
                <a:gd name="connsiteX2" fmla="*/ 85905 w 85905"/>
                <a:gd name="connsiteY2" fmla="*/ 927653 h 931566"/>
                <a:gd name="connsiteX3" fmla="*/ 13666 w 85905"/>
                <a:gd name="connsiteY3" fmla="*/ 931566 h 931566"/>
                <a:gd name="connsiteX4" fmla="*/ 0 w 85905"/>
                <a:gd name="connsiteY4" fmla="*/ 1692 h 931566"/>
                <a:gd name="connsiteX0" fmla="*/ 0 w 85905"/>
                <a:gd name="connsiteY0" fmla="*/ 6083 h 935957"/>
                <a:gd name="connsiteX1" fmla="*/ 77793 w 85905"/>
                <a:gd name="connsiteY1" fmla="*/ 4391 h 935957"/>
                <a:gd name="connsiteX2" fmla="*/ 85905 w 85905"/>
                <a:gd name="connsiteY2" fmla="*/ 932044 h 935957"/>
                <a:gd name="connsiteX3" fmla="*/ 13666 w 85905"/>
                <a:gd name="connsiteY3" fmla="*/ 935957 h 935957"/>
                <a:gd name="connsiteX4" fmla="*/ 0 w 85905"/>
                <a:gd name="connsiteY4" fmla="*/ 6083 h 935957"/>
                <a:gd name="connsiteX0" fmla="*/ 3895 w 89800"/>
                <a:gd name="connsiteY0" fmla="*/ 6083 h 935957"/>
                <a:gd name="connsiteX1" fmla="*/ 81688 w 89800"/>
                <a:gd name="connsiteY1" fmla="*/ 4391 h 935957"/>
                <a:gd name="connsiteX2" fmla="*/ 89800 w 89800"/>
                <a:gd name="connsiteY2" fmla="*/ 932044 h 935957"/>
                <a:gd name="connsiteX3" fmla="*/ 17561 w 89800"/>
                <a:gd name="connsiteY3" fmla="*/ 935957 h 935957"/>
                <a:gd name="connsiteX4" fmla="*/ 0 w 89800"/>
                <a:gd name="connsiteY4" fmla="*/ 80790 h 935957"/>
                <a:gd name="connsiteX5" fmla="*/ 3895 w 89800"/>
                <a:gd name="connsiteY5" fmla="*/ 6083 h 935957"/>
                <a:gd name="connsiteX0" fmla="*/ 3896 w 89800"/>
                <a:gd name="connsiteY0" fmla="*/ 53 h 945470"/>
                <a:gd name="connsiteX1" fmla="*/ 81688 w 89800"/>
                <a:gd name="connsiteY1" fmla="*/ 13904 h 945470"/>
                <a:gd name="connsiteX2" fmla="*/ 89800 w 89800"/>
                <a:gd name="connsiteY2" fmla="*/ 941557 h 945470"/>
                <a:gd name="connsiteX3" fmla="*/ 17561 w 89800"/>
                <a:gd name="connsiteY3" fmla="*/ 945470 h 945470"/>
                <a:gd name="connsiteX4" fmla="*/ 0 w 89800"/>
                <a:gd name="connsiteY4" fmla="*/ 90303 h 945470"/>
                <a:gd name="connsiteX5" fmla="*/ 3896 w 89800"/>
                <a:gd name="connsiteY5" fmla="*/ 53 h 945470"/>
                <a:gd name="connsiteX0" fmla="*/ 3902 w 89806"/>
                <a:gd name="connsiteY0" fmla="*/ 53 h 945470"/>
                <a:gd name="connsiteX1" fmla="*/ 81694 w 89806"/>
                <a:gd name="connsiteY1" fmla="*/ 13904 h 945470"/>
                <a:gd name="connsiteX2" fmla="*/ 89806 w 89806"/>
                <a:gd name="connsiteY2" fmla="*/ 941557 h 945470"/>
                <a:gd name="connsiteX3" fmla="*/ 17567 w 89806"/>
                <a:gd name="connsiteY3" fmla="*/ 945470 h 945470"/>
                <a:gd name="connsiteX4" fmla="*/ 6 w 89806"/>
                <a:gd name="connsiteY4" fmla="*/ 90303 h 945470"/>
                <a:gd name="connsiteX5" fmla="*/ 3902 w 89806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50704"/>
                <a:gd name="connsiteX1" fmla="*/ 81694 w 91298"/>
                <a:gd name="connsiteY1" fmla="*/ 13904 h 950704"/>
                <a:gd name="connsiteX2" fmla="*/ 89806 w 91298"/>
                <a:gd name="connsiteY2" fmla="*/ 941557 h 950704"/>
                <a:gd name="connsiteX3" fmla="*/ 17567 w 91298"/>
                <a:gd name="connsiteY3" fmla="*/ 945470 h 950704"/>
                <a:gd name="connsiteX4" fmla="*/ 6 w 91298"/>
                <a:gd name="connsiteY4" fmla="*/ 90303 h 950704"/>
                <a:gd name="connsiteX5" fmla="*/ 3902 w 91298"/>
                <a:gd name="connsiteY5" fmla="*/ 53 h 950704"/>
                <a:gd name="connsiteX0" fmla="*/ 3902 w 91298"/>
                <a:gd name="connsiteY0" fmla="*/ 53 h 958969"/>
                <a:gd name="connsiteX1" fmla="*/ 81694 w 91298"/>
                <a:gd name="connsiteY1" fmla="*/ 13904 h 958969"/>
                <a:gd name="connsiteX2" fmla="*/ 89806 w 91298"/>
                <a:gd name="connsiteY2" fmla="*/ 941557 h 958969"/>
                <a:gd name="connsiteX3" fmla="*/ 17567 w 91298"/>
                <a:gd name="connsiteY3" fmla="*/ 945470 h 958969"/>
                <a:gd name="connsiteX4" fmla="*/ 6 w 91298"/>
                <a:gd name="connsiteY4" fmla="*/ 90303 h 958969"/>
                <a:gd name="connsiteX5" fmla="*/ 3902 w 91298"/>
                <a:gd name="connsiteY5" fmla="*/ 53 h 958969"/>
                <a:gd name="connsiteX0" fmla="*/ 3902 w 91298"/>
                <a:gd name="connsiteY0" fmla="*/ 53 h 976273"/>
                <a:gd name="connsiteX1" fmla="*/ 81694 w 91298"/>
                <a:gd name="connsiteY1" fmla="*/ 13904 h 976273"/>
                <a:gd name="connsiteX2" fmla="*/ 89806 w 91298"/>
                <a:gd name="connsiteY2" fmla="*/ 941557 h 976273"/>
                <a:gd name="connsiteX3" fmla="*/ 17567 w 91298"/>
                <a:gd name="connsiteY3" fmla="*/ 945470 h 976273"/>
                <a:gd name="connsiteX4" fmla="*/ 15678 w 91298"/>
                <a:gd name="connsiteY4" fmla="*/ 899885 h 976273"/>
                <a:gd name="connsiteX5" fmla="*/ 6 w 91298"/>
                <a:gd name="connsiteY5" fmla="*/ 90303 h 976273"/>
                <a:gd name="connsiteX6" fmla="*/ 3902 w 91298"/>
                <a:gd name="connsiteY6" fmla="*/ 53 h 976273"/>
                <a:gd name="connsiteX0" fmla="*/ 3902 w 91298"/>
                <a:gd name="connsiteY0" fmla="*/ 53 h 977848"/>
                <a:gd name="connsiteX1" fmla="*/ 81694 w 91298"/>
                <a:gd name="connsiteY1" fmla="*/ 13904 h 977848"/>
                <a:gd name="connsiteX2" fmla="*/ 89806 w 91298"/>
                <a:gd name="connsiteY2" fmla="*/ 941557 h 977848"/>
                <a:gd name="connsiteX3" fmla="*/ 24531 w 91298"/>
                <a:gd name="connsiteY3" fmla="*/ 949577 h 977848"/>
                <a:gd name="connsiteX4" fmla="*/ 15678 w 91298"/>
                <a:gd name="connsiteY4" fmla="*/ 899885 h 977848"/>
                <a:gd name="connsiteX5" fmla="*/ 6 w 91298"/>
                <a:gd name="connsiteY5" fmla="*/ 90303 h 977848"/>
                <a:gd name="connsiteX6" fmla="*/ 3902 w 91298"/>
                <a:gd name="connsiteY6" fmla="*/ 53 h 977848"/>
                <a:gd name="connsiteX0" fmla="*/ 3902 w 91298"/>
                <a:gd name="connsiteY0" fmla="*/ 53 h 961495"/>
                <a:gd name="connsiteX1" fmla="*/ 81694 w 91298"/>
                <a:gd name="connsiteY1" fmla="*/ 13904 h 961495"/>
                <a:gd name="connsiteX2" fmla="*/ 89806 w 91298"/>
                <a:gd name="connsiteY2" fmla="*/ 941557 h 961495"/>
                <a:gd name="connsiteX3" fmla="*/ 24531 w 91298"/>
                <a:gd name="connsiteY3" fmla="*/ 949577 h 961495"/>
                <a:gd name="connsiteX4" fmla="*/ 15678 w 91298"/>
                <a:gd name="connsiteY4" fmla="*/ 899885 h 961495"/>
                <a:gd name="connsiteX5" fmla="*/ 6 w 91298"/>
                <a:gd name="connsiteY5" fmla="*/ 90303 h 961495"/>
                <a:gd name="connsiteX6" fmla="*/ 3902 w 91298"/>
                <a:gd name="connsiteY6" fmla="*/ 53 h 961495"/>
                <a:gd name="connsiteX0" fmla="*/ 7646 w 91292"/>
                <a:gd name="connsiteY0" fmla="*/ 53 h 961495"/>
                <a:gd name="connsiteX1" fmla="*/ 81688 w 91292"/>
                <a:gd name="connsiteY1" fmla="*/ 13904 h 961495"/>
                <a:gd name="connsiteX2" fmla="*/ 89800 w 91292"/>
                <a:gd name="connsiteY2" fmla="*/ 941557 h 961495"/>
                <a:gd name="connsiteX3" fmla="*/ 24525 w 91292"/>
                <a:gd name="connsiteY3" fmla="*/ 949577 h 961495"/>
                <a:gd name="connsiteX4" fmla="*/ 15672 w 91292"/>
                <a:gd name="connsiteY4" fmla="*/ 899885 h 961495"/>
                <a:gd name="connsiteX5" fmla="*/ 0 w 91292"/>
                <a:gd name="connsiteY5" fmla="*/ 90303 h 961495"/>
                <a:gd name="connsiteX6" fmla="*/ 7646 w 91292"/>
                <a:gd name="connsiteY6" fmla="*/ 53 h 961495"/>
                <a:gd name="connsiteX0" fmla="*/ 3903 w 87549"/>
                <a:gd name="connsiteY0" fmla="*/ 53 h 961495"/>
                <a:gd name="connsiteX1" fmla="*/ 77945 w 87549"/>
                <a:gd name="connsiteY1" fmla="*/ 13904 h 961495"/>
                <a:gd name="connsiteX2" fmla="*/ 86057 w 87549"/>
                <a:gd name="connsiteY2" fmla="*/ 941557 h 961495"/>
                <a:gd name="connsiteX3" fmla="*/ 20782 w 87549"/>
                <a:gd name="connsiteY3" fmla="*/ 949577 h 961495"/>
                <a:gd name="connsiteX4" fmla="*/ 11929 w 87549"/>
                <a:gd name="connsiteY4" fmla="*/ 899885 h 961495"/>
                <a:gd name="connsiteX5" fmla="*/ 7 w 87549"/>
                <a:gd name="connsiteY5" fmla="*/ 153958 h 961495"/>
                <a:gd name="connsiteX6" fmla="*/ 3903 w 87549"/>
                <a:gd name="connsiteY6" fmla="*/ 53 h 961495"/>
                <a:gd name="connsiteX0" fmla="*/ 3903 w 87549"/>
                <a:gd name="connsiteY0" fmla="*/ 53 h 953349"/>
                <a:gd name="connsiteX1" fmla="*/ 77945 w 87549"/>
                <a:gd name="connsiteY1" fmla="*/ 13904 h 953349"/>
                <a:gd name="connsiteX2" fmla="*/ 86057 w 87549"/>
                <a:gd name="connsiteY2" fmla="*/ 941557 h 953349"/>
                <a:gd name="connsiteX3" fmla="*/ 20782 w 87549"/>
                <a:gd name="connsiteY3" fmla="*/ 949577 h 953349"/>
                <a:gd name="connsiteX4" fmla="*/ 11929 w 87549"/>
                <a:gd name="connsiteY4" fmla="*/ 899885 h 953349"/>
                <a:gd name="connsiteX5" fmla="*/ 7 w 87549"/>
                <a:gd name="connsiteY5" fmla="*/ 153958 h 953349"/>
                <a:gd name="connsiteX6" fmla="*/ 3903 w 87549"/>
                <a:gd name="connsiteY6" fmla="*/ 53 h 953349"/>
                <a:gd name="connsiteX0" fmla="*/ 3903 w 87549"/>
                <a:gd name="connsiteY0" fmla="*/ 930 h 954226"/>
                <a:gd name="connsiteX1" fmla="*/ 77945 w 87549"/>
                <a:gd name="connsiteY1" fmla="*/ 7608 h 954226"/>
                <a:gd name="connsiteX2" fmla="*/ 86057 w 87549"/>
                <a:gd name="connsiteY2" fmla="*/ 942434 h 954226"/>
                <a:gd name="connsiteX3" fmla="*/ 20782 w 87549"/>
                <a:gd name="connsiteY3" fmla="*/ 950454 h 954226"/>
                <a:gd name="connsiteX4" fmla="*/ 11929 w 87549"/>
                <a:gd name="connsiteY4" fmla="*/ 900762 h 954226"/>
                <a:gd name="connsiteX5" fmla="*/ 7 w 87549"/>
                <a:gd name="connsiteY5" fmla="*/ 154835 h 954226"/>
                <a:gd name="connsiteX6" fmla="*/ 3903 w 87549"/>
                <a:gd name="connsiteY6" fmla="*/ 930 h 954226"/>
                <a:gd name="connsiteX0" fmla="*/ 3093 w 86739"/>
                <a:gd name="connsiteY0" fmla="*/ 930 h 954226"/>
                <a:gd name="connsiteX1" fmla="*/ 77135 w 86739"/>
                <a:gd name="connsiteY1" fmla="*/ 7608 h 954226"/>
                <a:gd name="connsiteX2" fmla="*/ 85247 w 86739"/>
                <a:gd name="connsiteY2" fmla="*/ 942434 h 954226"/>
                <a:gd name="connsiteX3" fmla="*/ 19972 w 86739"/>
                <a:gd name="connsiteY3" fmla="*/ 950454 h 954226"/>
                <a:gd name="connsiteX4" fmla="*/ 11119 w 86739"/>
                <a:gd name="connsiteY4" fmla="*/ 900762 h 954226"/>
                <a:gd name="connsiteX5" fmla="*/ 1283 w 86739"/>
                <a:gd name="connsiteY5" fmla="*/ 97452 h 954226"/>
                <a:gd name="connsiteX6" fmla="*/ 3093 w 86739"/>
                <a:gd name="connsiteY6" fmla="*/ 930 h 954226"/>
                <a:gd name="connsiteX0" fmla="*/ 3093 w 86642"/>
                <a:gd name="connsiteY0" fmla="*/ 2914 h 956210"/>
                <a:gd name="connsiteX1" fmla="*/ 76098 w 86642"/>
                <a:gd name="connsiteY1" fmla="*/ 5702 h 956210"/>
                <a:gd name="connsiteX2" fmla="*/ 85247 w 86642"/>
                <a:gd name="connsiteY2" fmla="*/ 944418 h 956210"/>
                <a:gd name="connsiteX3" fmla="*/ 19972 w 86642"/>
                <a:gd name="connsiteY3" fmla="*/ 952438 h 956210"/>
                <a:gd name="connsiteX4" fmla="*/ 11119 w 86642"/>
                <a:gd name="connsiteY4" fmla="*/ 902746 h 956210"/>
                <a:gd name="connsiteX5" fmla="*/ 1283 w 86642"/>
                <a:gd name="connsiteY5" fmla="*/ 99436 h 956210"/>
                <a:gd name="connsiteX6" fmla="*/ 3093 w 86642"/>
                <a:gd name="connsiteY6" fmla="*/ 2914 h 956210"/>
                <a:gd name="connsiteX0" fmla="*/ 3093 w 86642"/>
                <a:gd name="connsiteY0" fmla="*/ 103 h 953399"/>
                <a:gd name="connsiteX1" fmla="*/ 76098 w 86642"/>
                <a:gd name="connsiteY1" fmla="*/ 2891 h 953399"/>
                <a:gd name="connsiteX2" fmla="*/ 85247 w 86642"/>
                <a:gd name="connsiteY2" fmla="*/ 941607 h 953399"/>
                <a:gd name="connsiteX3" fmla="*/ 19972 w 86642"/>
                <a:gd name="connsiteY3" fmla="*/ 949627 h 953399"/>
                <a:gd name="connsiteX4" fmla="*/ 11119 w 86642"/>
                <a:gd name="connsiteY4" fmla="*/ 899935 h 953399"/>
                <a:gd name="connsiteX5" fmla="*/ 1283 w 86642"/>
                <a:gd name="connsiteY5" fmla="*/ 96625 h 953399"/>
                <a:gd name="connsiteX6" fmla="*/ 3093 w 86642"/>
                <a:gd name="connsiteY6" fmla="*/ 103 h 953399"/>
                <a:gd name="connsiteX0" fmla="*/ 1810 w 85359"/>
                <a:gd name="connsiteY0" fmla="*/ 103 h 953399"/>
                <a:gd name="connsiteX1" fmla="*/ 74815 w 85359"/>
                <a:gd name="connsiteY1" fmla="*/ 2891 h 953399"/>
                <a:gd name="connsiteX2" fmla="*/ 83964 w 85359"/>
                <a:gd name="connsiteY2" fmla="*/ 941607 h 953399"/>
                <a:gd name="connsiteX3" fmla="*/ 18689 w 85359"/>
                <a:gd name="connsiteY3" fmla="*/ 949627 h 953399"/>
                <a:gd name="connsiteX4" fmla="*/ 9836 w 85359"/>
                <a:gd name="connsiteY4" fmla="*/ 899935 h 953399"/>
                <a:gd name="connsiteX5" fmla="*/ 0 w 85359"/>
                <a:gd name="connsiteY5" fmla="*/ 96625 h 953399"/>
                <a:gd name="connsiteX6" fmla="*/ 1810 w 85359"/>
                <a:gd name="connsiteY6" fmla="*/ 103 h 953399"/>
                <a:gd name="connsiteX0" fmla="*/ 1810 w 85359"/>
                <a:gd name="connsiteY0" fmla="*/ 103 h 958788"/>
                <a:gd name="connsiteX1" fmla="*/ 74815 w 85359"/>
                <a:gd name="connsiteY1" fmla="*/ 2891 h 958788"/>
                <a:gd name="connsiteX2" fmla="*/ 83964 w 85359"/>
                <a:gd name="connsiteY2" fmla="*/ 941607 h 958788"/>
                <a:gd name="connsiteX3" fmla="*/ 18689 w 85359"/>
                <a:gd name="connsiteY3" fmla="*/ 949627 h 958788"/>
                <a:gd name="connsiteX4" fmla="*/ 9836 w 85359"/>
                <a:gd name="connsiteY4" fmla="*/ 932348 h 958788"/>
                <a:gd name="connsiteX5" fmla="*/ 0 w 85359"/>
                <a:gd name="connsiteY5" fmla="*/ 96625 h 958788"/>
                <a:gd name="connsiteX6" fmla="*/ 1810 w 85359"/>
                <a:gd name="connsiteY6" fmla="*/ 103 h 958788"/>
                <a:gd name="connsiteX0" fmla="*/ 1810 w 85359"/>
                <a:gd name="connsiteY0" fmla="*/ 103 h 961418"/>
                <a:gd name="connsiteX1" fmla="*/ 74815 w 85359"/>
                <a:gd name="connsiteY1" fmla="*/ 2891 h 961418"/>
                <a:gd name="connsiteX2" fmla="*/ 83964 w 85359"/>
                <a:gd name="connsiteY2" fmla="*/ 941607 h 961418"/>
                <a:gd name="connsiteX3" fmla="*/ 19208 w 85359"/>
                <a:gd name="connsiteY3" fmla="*/ 956110 h 961418"/>
                <a:gd name="connsiteX4" fmla="*/ 9836 w 85359"/>
                <a:gd name="connsiteY4" fmla="*/ 932348 h 961418"/>
                <a:gd name="connsiteX5" fmla="*/ 0 w 85359"/>
                <a:gd name="connsiteY5" fmla="*/ 96625 h 961418"/>
                <a:gd name="connsiteX6" fmla="*/ 1810 w 85359"/>
                <a:gd name="connsiteY6" fmla="*/ 103 h 961418"/>
                <a:gd name="connsiteX0" fmla="*/ 1810 w 85359"/>
                <a:gd name="connsiteY0" fmla="*/ 103 h 966869"/>
                <a:gd name="connsiteX1" fmla="*/ 74815 w 85359"/>
                <a:gd name="connsiteY1" fmla="*/ 2891 h 966869"/>
                <a:gd name="connsiteX2" fmla="*/ 83964 w 85359"/>
                <a:gd name="connsiteY2" fmla="*/ 958462 h 966869"/>
                <a:gd name="connsiteX3" fmla="*/ 19208 w 85359"/>
                <a:gd name="connsiteY3" fmla="*/ 956110 h 966869"/>
                <a:gd name="connsiteX4" fmla="*/ 9836 w 85359"/>
                <a:gd name="connsiteY4" fmla="*/ 932348 h 966869"/>
                <a:gd name="connsiteX5" fmla="*/ 0 w 85359"/>
                <a:gd name="connsiteY5" fmla="*/ 96625 h 966869"/>
                <a:gd name="connsiteX6" fmla="*/ 1810 w 85359"/>
                <a:gd name="connsiteY6" fmla="*/ 103 h 96686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561 w 86183"/>
                <a:gd name="connsiteY0" fmla="*/ 2770 h 961384"/>
                <a:gd name="connsiteX1" fmla="*/ 75639 w 86183"/>
                <a:gd name="connsiteY1" fmla="*/ 372 h 961384"/>
                <a:gd name="connsiteX2" fmla="*/ 84788 w 86183"/>
                <a:gd name="connsiteY2" fmla="*/ 955943 h 961384"/>
                <a:gd name="connsiteX3" fmla="*/ 16403 w 86183"/>
                <a:gd name="connsiteY3" fmla="*/ 960073 h 961384"/>
                <a:gd name="connsiteX4" fmla="*/ 10660 w 86183"/>
                <a:gd name="connsiteY4" fmla="*/ 929829 h 961384"/>
                <a:gd name="connsiteX5" fmla="*/ 824 w 86183"/>
                <a:gd name="connsiteY5" fmla="*/ 94106 h 961384"/>
                <a:gd name="connsiteX6" fmla="*/ 561 w 86183"/>
                <a:gd name="connsiteY6" fmla="*/ 2770 h 961384"/>
                <a:gd name="connsiteX0" fmla="*/ 561 w 85232"/>
                <a:gd name="connsiteY0" fmla="*/ 2770 h 961384"/>
                <a:gd name="connsiteX1" fmla="*/ 75639 w 85232"/>
                <a:gd name="connsiteY1" fmla="*/ 372 h 961384"/>
                <a:gd name="connsiteX2" fmla="*/ 84788 w 85232"/>
                <a:gd name="connsiteY2" fmla="*/ 955943 h 961384"/>
                <a:gd name="connsiteX3" fmla="*/ 16403 w 85232"/>
                <a:gd name="connsiteY3" fmla="*/ 960073 h 961384"/>
                <a:gd name="connsiteX4" fmla="*/ 10660 w 85232"/>
                <a:gd name="connsiteY4" fmla="*/ 929829 h 961384"/>
                <a:gd name="connsiteX5" fmla="*/ 824 w 85232"/>
                <a:gd name="connsiteY5" fmla="*/ 94106 h 961384"/>
                <a:gd name="connsiteX6" fmla="*/ 561 w 85232"/>
                <a:gd name="connsiteY6" fmla="*/ 2770 h 96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232" h="961384">
                  <a:moveTo>
                    <a:pt x="561" y="2770"/>
                  </a:moveTo>
                  <a:cubicBezTo>
                    <a:pt x="26492" y="2206"/>
                    <a:pt x="51568" y="-1091"/>
                    <a:pt x="75639" y="372"/>
                  </a:cubicBezTo>
                  <a:cubicBezTo>
                    <a:pt x="78343" y="309590"/>
                    <a:pt x="87317" y="869195"/>
                    <a:pt x="84788" y="955943"/>
                  </a:cubicBezTo>
                  <a:cubicBezTo>
                    <a:pt x="82114" y="964107"/>
                    <a:pt x="30753" y="960890"/>
                    <a:pt x="16403" y="960073"/>
                  </a:cubicBezTo>
                  <a:cubicBezTo>
                    <a:pt x="8713" y="963303"/>
                    <a:pt x="10374" y="954023"/>
                    <a:pt x="10660" y="929829"/>
                  </a:cubicBezTo>
                  <a:cubicBezTo>
                    <a:pt x="7733" y="787301"/>
                    <a:pt x="2787" y="246474"/>
                    <a:pt x="824" y="94106"/>
                  </a:cubicBezTo>
                  <a:cubicBezTo>
                    <a:pt x="2123" y="64023"/>
                    <a:pt x="-1285" y="25819"/>
                    <a:pt x="561" y="277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816AB291-CC0B-DF18-D054-B2E85DC5657E}"/>
                </a:ext>
              </a:extLst>
            </p:cNvPr>
            <p:cNvSpPr/>
            <p:nvPr/>
          </p:nvSpPr>
          <p:spPr>
            <a:xfrm rot="10800000">
              <a:off x="7884095" y="5481209"/>
              <a:ext cx="291714" cy="999904"/>
            </a:xfrm>
            <a:custGeom>
              <a:avLst/>
              <a:gdLst>
                <a:gd name="connsiteX0" fmla="*/ 0 w 95749"/>
                <a:gd name="connsiteY0" fmla="*/ 2114 h 950020"/>
                <a:gd name="connsiteX1" fmla="*/ 76151 w 95749"/>
                <a:gd name="connsiteY1" fmla="*/ 0 h 950020"/>
                <a:gd name="connsiteX2" fmla="*/ 95750 w 95749"/>
                <a:gd name="connsiteY2" fmla="*/ 948087 h 950020"/>
                <a:gd name="connsiteX3" fmla="*/ 13755 w 95749"/>
                <a:gd name="connsiteY3" fmla="*/ 950021 h 950020"/>
                <a:gd name="connsiteX4" fmla="*/ 0 w 95749"/>
                <a:gd name="connsiteY4" fmla="*/ 2114 h 950020"/>
                <a:gd name="connsiteX0" fmla="*/ 0 w 79530"/>
                <a:gd name="connsiteY0" fmla="*/ 2114 h 950021"/>
                <a:gd name="connsiteX1" fmla="*/ 76151 w 79530"/>
                <a:gd name="connsiteY1" fmla="*/ 0 h 950021"/>
                <a:gd name="connsiteX2" fmla="*/ 79530 w 79530"/>
                <a:gd name="connsiteY2" fmla="*/ 939205 h 950021"/>
                <a:gd name="connsiteX3" fmla="*/ 13755 w 79530"/>
                <a:gd name="connsiteY3" fmla="*/ 950021 h 950021"/>
                <a:gd name="connsiteX4" fmla="*/ 0 w 79530"/>
                <a:gd name="connsiteY4" fmla="*/ 2114 h 950021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4463 h 939205"/>
                <a:gd name="connsiteX4" fmla="*/ 0 w 79530"/>
                <a:gd name="connsiteY4" fmla="*/ 2114 h 939205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8352 h 939205"/>
                <a:gd name="connsiteX4" fmla="*/ 0 w 79530"/>
                <a:gd name="connsiteY4" fmla="*/ 2114 h 93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530" h="939205">
                  <a:moveTo>
                    <a:pt x="0" y="2114"/>
                  </a:moveTo>
                  <a:lnTo>
                    <a:pt x="76151" y="0"/>
                  </a:lnTo>
                  <a:cubicBezTo>
                    <a:pt x="77277" y="313068"/>
                    <a:pt x="78404" y="626137"/>
                    <a:pt x="79530" y="939205"/>
                  </a:cubicBezTo>
                  <a:lnTo>
                    <a:pt x="13755" y="938352"/>
                  </a:lnTo>
                  <a:lnTo>
                    <a:pt x="0" y="2114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67">
              <a:extLst>
                <a:ext uri="{FF2B5EF4-FFF2-40B4-BE49-F238E27FC236}">
                  <a16:creationId xmlns:a16="http://schemas.microsoft.com/office/drawing/2014/main" id="{C0D42587-C359-C724-4E67-C24C353D1159}"/>
                </a:ext>
              </a:extLst>
            </p:cNvPr>
            <p:cNvSpPr/>
            <p:nvPr/>
          </p:nvSpPr>
          <p:spPr>
            <a:xfrm rot="10800000">
              <a:off x="7540284" y="5473785"/>
              <a:ext cx="270472" cy="1008655"/>
            </a:xfrm>
            <a:custGeom>
              <a:avLst/>
              <a:gdLst>
                <a:gd name="connsiteX0" fmla="*/ 0 w 102178"/>
                <a:gd name="connsiteY0" fmla="*/ 630 h 957350"/>
                <a:gd name="connsiteX1" fmla="*/ 73229 w 102178"/>
                <a:gd name="connsiteY1" fmla="*/ 0 h 957350"/>
                <a:gd name="connsiteX2" fmla="*/ 102179 w 102178"/>
                <a:gd name="connsiteY2" fmla="*/ 957351 h 957350"/>
                <a:gd name="connsiteX3" fmla="*/ 8451 w 102178"/>
                <a:gd name="connsiteY3" fmla="*/ 953439 h 957350"/>
                <a:gd name="connsiteX4" fmla="*/ 0 w 102178"/>
                <a:gd name="connsiteY4" fmla="*/ 630 h 957350"/>
                <a:gd name="connsiteX0" fmla="*/ 0 w 102179"/>
                <a:gd name="connsiteY0" fmla="*/ 630 h 957351"/>
                <a:gd name="connsiteX1" fmla="*/ 82929 w 102179"/>
                <a:gd name="connsiteY1" fmla="*/ 0 h 957351"/>
                <a:gd name="connsiteX2" fmla="*/ 102179 w 102179"/>
                <a:gd name="connsiteY2" fmla="*/ 957351 h 957351"/>
                <a:gd name="connsiteX3" fmla="*/ 8451 w 102179"/>
                <a:gd name="connsiteY3" fmla="*/ 953439 h 957351"/>
                <a:gd name="connsiteX4" fmla="*/ 0 w 102179"/>
                <a:gd name="connsiteY4" fmla="*/ 630 h 957351"/>
                <a:gd name="connsiteX0" fmla="*/ 0 w 96360"/>
                <a:gd name="connsiteY0" fmla="*/ 630 h 957351"/>
                <a:gd name="connsiteX1" fmla="*/ 82929 w 96360"/>
                <a:gd name="connsiteY1" fmla="*/ 0 h 957351"/>
                <a:gd name="connsiteX2" fmla="*/ 96360 w 96360"/>
                <a:gd name="connsiteY2" fmla="*/ 957351 h 957351"/>
                <a:gd name="connsiteX3" fmla="*/ 8451 w 96360"/>
                <a:gd name="connsiteY3" fmla="*/ 953439 h 957351"/>
                <a:gd name="connsiteX4" fmla="*/ 0 w 96360"/>
                <a:gd name="connsiteY4" fmla="*/ 630 h 957351"/>
                <a:gd name="connsiteX0" fmla="*/ 2218 w 98578"/>
                <a:gd name="connsiteY0" fmla="*/ 630 h 957351"/>
                <a:gd name="connsiteX1" fmla="*/ 85147 w 98578"/>
                <a:gd name="connsiteY1" fmla="*/ 0 h 957351"/>
                <a:gd name="connsiteX2" fmla="*/ 98578 w 98578"/>
                <a:gd name="connsiteY2" fmla="*/ 957351 h 957351"/>
                <a:gd name="connsiteX3" fmla="*/ 0 w 98578"/>
                <a:gd name="connsiteY3" fmla="*/ 950478 h 957351"/>
                <a:gd name="connsiteX4" fmla="*/ 2218 w 98578"/>
                <a:gd name="connsiteY4" fmla="*/ 630 h 957351"/>
                <a:gd name="connsiteX0" fmla="*/ 2218 w 92600"/>
                <a:gd name="connsiteY0" fmla="*/ 630 h 951076"/>
                <a:gd name="connsiteX1" fmla="*/ 85147 w 92600"/>
                <a:gd name="connsiteY1" fmla="*/ 0 h 951076"/>
                <a:gd name="connsiteX2" fmla="*/ 92600 w 92600"/>
                <a:gd name="connsiteY2" fmla="*/ 949867 h 951076"/>
                <a:gd name="connsiteX3" fmla="*/ 0 w 92600"/>
                <a:gd name="connsiteY3" fmla="*/ 950478 h 951076"/>
                <a:gd name="connsiteX4" fmla="*/ 2218 w 92600"/>
                <a:gd name="connsiteY4" fmla="*/ 630 h 95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00" h="951076">
                  <a:moveTo>
                    <a:pt x="2218" y="630"/>
                  </a:moveTo>
                  <a:lnTo>
                    <a:pt x="85147" y="0"/>
                  </a:lnTo>
                  <a:cubicBezTo>
                    <a:pt x="87631" y="316622"/>
                    <a:pt x="90116" y="633245"/>
                    <a:pt x="92600" y="949867"/>
                  </a:cubicBezTo>
                  <a:cubicBezTo>
                    <a:pt x="59741" y="947576"/>
                    <a:pt x="32859" y="952769"/>
                    <a:pt x="0" y="950478"/>
                  </a:cubicBezTo>
                  <a:cubicBezTo>
                    <a:pt x="739" y="633862"/>
                    <a:pt x="1479" y="317246"/>
                    <a:pt x="2218" y="63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AF1F04F-78F1-860D-BF6D-BAE23B3F235B}"/>
                </a:ext>
              </a:extLst>
            </p:cNvPr>
            <p:cNvSpPr/>
            <p:nvPr/>
          </p:nvSpPr>
          <p:spPr>
            <a:xfrm rot="10800000">
              <a:off x="7195750" y="5466741"/>
              <a:ext cx="282048" cy="1005503"/>
            </a:xfrm>
            <a:custGeom>
              <a:avLst/>
              <a:gdLst>
                <a:gd name="connsiteX0" fmla="*/ 1 w 238261"/>
                <a:gd name="connsiteY0" fmla="*/ 1614026 h 1907742"/>
                <a:gd name="connsiteX1" fmla="*/ 8376 w 238261"/>
                <a:gd name="connsiteY1" fmla="*/ 477682 h 1907742"/>
                <a:gd name="connsiteX2" fmla="*/ 30323 w 238261"/>
                <a:gd name="connsiteY2" fmla="*/ 97 h 1907742"/>
                <a:gd name="connsiteX3" fmla="*/ 189843 w 238261"/>
                <a:gd name="connsiteY3" fmla="*/ 3712 h 1907742"/>
                <a:gd name="connsiteX4" fmla="*/ 238261 w 238261"/>
                <a:gd name="connsiteY4" fmla="*/ 5064 h 1907742"/>
                <a:gd name="connsiteX5" fmla="*/ 238261 w 238261"/>
                <a:gd name="connsiteY5" fmla="*/ 1900411 h 1907742"/>
                <a:gd name="connsiteX6" fmla="*/ 142402 w 238261"/>
                <a:gd name="connsiteY6" fmla="*/ 1905615 h 1907742"/>
                <a:gd name="connsiteX7" fmla="*/ 1989 w 238261"/>
                <a:gd name="connsiteY7" fmla="*/ 1894120 h 1907742"/>
                <a:gd name="connsiteX8" fmla="*/ 1 w 238261"/>
                <a:gd name="connsiteY8" fmla="*/ 1614026 h 1907742"/>
                <a:gd name="connsiteX0" fmla="*/ 1 w 238261"/>
                <a:gd name="connsiteY0" fmla="*/ 1611000 h 1904716"/>
                <a:gd name="connsiteX1" fmla="*/ 8376 w 238261"/>
                <a:gd name="connsiteY1" fmla="*/ 474656 h 1904716"/>
                <a:gd name="connsiteX2" fmla="*/ 17497 w 238261"/>
                <a:gd name="connsiteY2" fmla="*/ 77 h 1904716"/>
                <a:gd name="connsiteX3" fmla="*/ 189843 w 238261"/>
                <a:gd name="connsiteY3" fmla="*/ 686 h 1904716"/>
                <a:gd name="connsiteX4" fmla="*/ 238261 w 238261"/>
                <a:gd name="connsiteY4" fmla="*/ 2038 h 1904716"/>
                <a:gd name="connsiteX5" fmla="*/ 238261 w 238261"/>
                <a:gd name="connsiteY5" fmla="*/ 1897385 h 1904716"/>
                <a:gd name="connsiteX6" fmla="*/ 142402 w 238261"/>
                <a:gd name="connsiteY6" fmla="*/ 1902589 h 1904716"/>
                <a:gd name="connsiteX7" fmla="*/ 1989 w 238261"/>
                <a:gd name="connsiteY7" fmla="*/ 1891094 h 1904716"/>
                <a:gd name="connsiteX8" fmla="*/ 1 w 238261"/>
                <a:gd name="connsiteY8" fmla="*/ 1611000 h 1904716"/>
                <a:gd name="connsiteX0" fmla="*/ 1 w 238261"/>
                <a:gd name="connsiteY0" fmla="*/ 1611301 h 1905017"/>
                <a:gd name="connsiteX1" fmla="*/ 8376 w 238261"/>
                <a:gd name="connsiteY1" fmla="*/ 474957 h 1905017"/>
                <a:gd name="connsiteX2" fmla="*/ 17497 w 238261"/>
                <a:gd name="connsiteY2" fmla="*/ 378 h 1905017"/>
                <a:gd name="connsiteX3" fmla="*/ 189843 w 238261"/>
                <a:gd name="connsiteY3" fmla="*/ 987 h 1905017"/>
                <a:gd name="connsiteX4" fmla="*/ 238261 w 238261"/>
                <a:gd name="connsiteY4" fmla="*/ 2339 h 1905017"/>
                <a:gd name="connsiteX5" fmla="*/ 238261 w 238261"/>
                <a:gd name="connsiteY5" fmla="*/ 1897686 h 1905017"/>
                <a:gd name="connsiteX6" fmla="*/ 142402 w 238261"/>
                <a:gd name="connsiteY6" fmla="*/ 1902890 h 1905017"/>
                <a:gd name="connsiteX7" fmla="*/ 1989 w 238261"/>
                <a:gd name="connsiteY7" fmla="*/ 1891395 h 1905017"/>
                <a:gd name="connsiteX8" fmla="*/ 1 w 238261"/>
                <a:gd name="connsiteY8" fmla="*/ 1611301 h 190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61" h="1905017">
                  <a:moveTo>
                    <a:pt x="1" y="1611301"/>
                  </a:moveTo>
                  <a:cubicBezTo>
                    <a:pt x="-84" y="1252524"/>
                    <a:pt x="5460" y="743444"/>
                    <a:pt x="8376" y="474957"/>
                  </a:cubicBezTo>
                  <a:cubicBezTo>
                    <a:pt x="11292" y="206470"/>
                    <a:pt x="10354" y="-10318"/>
                    <a:pt x="17497" y="378"/>
                  </a:cubicBezTo>
                  <a:lnTo>
                    <a:pt x="189843" y="987"/>
                  </a:lnTo>
                  <a:lnTo>
                    <a:pt x="238261" y="2339"/>
                  </a:lnTo>
                  <a:lnTo>
                    <a:pt x="238261" y="1897686"/>
                  </a:lnTo>
                  <a:lnTo>
                    <a:pt x="142402" y="1902890"/>
                  </a:lnTo>
                  <a:cubicBezTo>
                    <a:pt x="58794" y="1906720"/>
                    <a:pt x="-6412" y="1906720"/>
                    <a:pt x="1989" y="1891395"/>
                  </a:cubicBezTo>
                  <a:cubicBezTo>
                    <a:pt x="613" y="1830259"/>
                    <a:pt x="29" y="1730893"/>
                    <a:pt x="1" y="1611301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 59">
              <a:extLst>
                <a:ext uri="{FF2B5EF4-FFF2-40B4-BE49-F238E27FC236}">
                  <a16:creationId xmlns:a16="http://schemas.microsoft.com/office/drawing/2014/main" id="{E15EE773-B1F7-D956-0343-6EC80F531293}"/>
                </a:ext>
              </a:extLst>
            </p:cNvPr>
            <p:cNvSpPr/>
            <p:nvPr/>
          </p:nvSpPr>
          <p:spPr>
            <a:xfrm rot="10800000">
              <a:off x="11231536" y="5450155"/>
              <a:ext cx="290316" cy="1010323"/>
            </a:xfrm>
            <a:custGeom>
              <a:avLst/>
              <a:gdLst>
                <a:gd name="connsiteX0" fmla="*/ 0 w 83972"/>
                <a:gd name="connsiteY0" fmla="*/ 0 h 977992"/>
                <a:gd name="connsiteX1" fmla="*/ 79522 w 83972"/>
                <a:gd name="connsiteY1" fmla="*/ 6071 h 977992"/>
                <a:gd name="connsiteX2" fmla="*/ 83973 w 83972"/>
                <a:gd name="connsiteY2" fmla="*/ 965041 h 977992"/>
                <a:gd name="connsiteX3" fmla="*/ 22791 w 83972"/>
                <a:gd name="connsiteY3" fmla="*/ 977993 h 977992"/>
                <a:gd name="connsiteX4" fmla="*/ 0 w 83972"/>
                <a:gd name="connsiteY4" fmla="*/ 0 h 977992"/>
                <a:gd name="connsiteX0" fmla="*/ 0 w 83973"/>
                <a:gd name="connsiteY0" fmla="*/ 15448 h 993441"/>
                <a:gd name="connsiteX1" fmla="*/ 80269 w 83973"/>
                <a:gd name="connsiteY1" fmla="*/ 0 h 993441"/>
                <a:gd name="connsiteX2" fmla="*/ 83973 w 83973"/>
                <a:gd name="connsiteY2" fmla="*/ 980489 h 993441"/>
                <a:gd name="connsiteX3" fmla="*/ 22791 w 83973"/>
                <a:gd name="connsiteY3" fmla="*/ 993441 h 993441"/>
                <a:gd name="connsiteX4" fmla="*/ 0 w 83973"/>
                <a:gd name="connsiteY4" fmla="*/ 15448 h 993441"/>
                <a:gd name="connsiteX0" fmla="*/ 0 w 86202"/>
                <a:gd name="connsiteY0" fmla="*/ 15448 h 993441"/>
                <a:gd name="connsiteX1" fmla="*/ 80269 w 86202"/>
                <a:gd name="connsiteY1" fmla="*/ 0 h 993441"/>
                <a:gd name="connsiteX2" fmla="*/ 83973 w 86202"/>
                <a:gd name="connsiteY2" fmla="*/ 980489 h 993441"/>
                <a:gd name="connsiteX3" fmla="*/ 22791 w 86202"/>
                <a:gd name="connsiteY3" fmla="*/ 993441 h 993441"/>
                <a:gd name="connsiteX4" fmla="*/ 0 w 86202"/>
                <a:gd name="connsiteY4" fmla="*/ 15448 h 99344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5088"/>
                <a:gd name="connsiteY0" fmla="*/ 8965 h 994301"/>
                <a:gd name="connsiteX1" fmla="*/ 79155 w 85088"/>
                <a:gd name="connsiteY1" fmla="*/ 0 h 994301"/>
                <a:gd name="connsiteX2" fmla="*/ 82859 w 85088"/>
                <a:gd name="connsiteY2" fmla="*/ 980489 h 994301"/>
                <a:gd name="connsiteX3" fmla="*/ 21677 w 85088"/>
                <a:gd name="connsiteY3" fmla="*/ 993441 h 994301"/>
                <a:gd name="connsiteX4" fmla="*/ 0 w 85088"/>
                <a:gd name="connsiteY4" fmla="*/ 8965 h 994301"/>
                <a:gd name="connsiteX0" fmla="*/ 0 w 85088"/>
                <a:gd name="connsiteY0" fmla="*/ 8965 h 984427"/>
                <a:gd name="connsiteX1" fmla="*/ 79155 w 85088"/>
                <a:gd name="connsiteY1" fmla="*/ 0 h 984427"/>
                <a:gd name="connsiteX2" fmla="*/ 82859 w 85088"/>
                <a:gd name="connsiteY2" fmla="*/ 980489 h 984427"/>
                <a:gd name="connsiteX3" fmla="*/ 21677 w 85088"/>
                <a:gd name="connsiteY3" fmla="*/ 981772 h 984427"/>
                <a:gd name="connsiteX4" fmla="*/ 0 w 85088"/>
                <a:gd name="connsiteY4" fmla="*/ 8965 h 984427"/>
                <a:gd name="connsiteX0" fmla="*/ 0 w 85088"/>
                <a:gd name="connsiteY0" fmla="*/ 8965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8965 h 98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8" h="985277">
                  <a:moveTo>
                    <a:pt x="0" y="8965"/>
                  </a:moveTo>
                  <a:cubicBezTo>
                    <a:pt x="26756" y="3816"/>
                    <a:pt x="52399" y="5149"/>
                    <a:pt x="79155" y="0"/>
                  </a:cubicBezTo>
                  <a:cubicBezTo>
                    <a:pt x="80390" y="326830"/>
                    <a:pt x="89098" y="952051"/>
                    <a:pt x="82859" y="980489"/>
                  </a:cubicBezTo>
                  <a:cubicBezTo>
                    <a:pt x="62465" y="984806"/>
                    <a:pt x="34243" y="987358"/>
                    <a:pt x="18333" y="983068"/>
                  </a:cubicBezTo>
                  <a:cubicBezTo>
                    <a:pt x="9241" y="757490"/>
                    <a:pt x="7597" y="334963"/>
                    <a:pt x="0" y="8965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60">
              <a:extLst>
                <a:ext uri="{FF2B5EF4-FFF2-40B4-BE49-F238E27FC236}">
                  <a16:creationId xmlns:a16="http://schemas.microsoft.com/office/drawing/2014/main" id="{44F5153A-F688-0901-CE13-9AEF5D9C4E15}"/>
                </a:ext>
              </a:extLst>
            </p:cNvPr>
            <p:cNvSpPr/>
            <p:nvPr/>
          </p:nvSpPr>
          <p:spPr>
            <a:xfrm rot="10800000">
              <a:off x="10868295" y="5461295"/>
              <a:ext cx="316903" cy="1003290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61">
              <a:extLst>
                <a:ext uri="{FF2B5EF4-FFF2-40B4-BE49-F238E27FC236}">
                  <a16:creationId xmlns:a16="http://schemas.microsoft.com/office/drawing/2014/main" id="{ADEC983C-7BC9-F798-EC9C-2E9B71E5A170}"/>
                </a:ext>
              </a:extLst>
            </p:cNvPr>
            <p:cNvSpPr/>
            <p:nvPr/>
          </p:nvSpPr>
          <p:spPr>
            <a:xfrm rot="10800000">
              <a:off x="10503244" y="5458651"/>
              <a:ext cx="295509" cy="1010774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  <a:gd name="connsiteX0" fmla="*/ 1034 w 94716"/>
                <a:gd name="connsiteY0" fmla="*/ 1399 h 983574"/>
                <a:gd name="connsiteX1" fmla="*/ 93643 w 94716"/>
                <a:gd name="connsiteY1" fmla="*/ 0 h 983574"/>
                <a:gd name="connsiteX2" fmla="*/ 94716 w 94716"/>
                <a:gd name="connsiteY2" fmla="*/ 980516 h 983574"/>
                <a:gd name="connsiteX3" fmla="*/ 0 w 94716"/>
                <a:gd name="connsiteY3" fmla="*/ 983574 h 983574"/>
                <a:gd name="connsiteX4" fmla="*/ 1034 w 94716"/>
                <a:gd name="connsiteY4" fmla="*/ 1399 h 983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3574">
                  <a:moveTo>
                    <a:pt x="1034" y="1399"/>
                  </a:moveTo>
                  <a:lnTo>
                    <a:pt x="93643" y="0"/>
                  </a:lnTo>
                  <a:cubicBezTo>
                    <a:pt x="94001" y="326839"/>
                    <a:pt x="94358" y="653677"/>
                    <a:pt x="94716" y="980516"/>
                  </a:cubicBezTo>
                  <a:lnTo>
                    <a:pt x="0" y="983574"/>
                  </a:lnTo>
                  <a:cubicBezTo>
                    <a:pt x="345" y="656182"/>
                    <a:pt x="689" y="328791"/>
                    <a:pt x="1034" y="1399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62">
              <a:extLst>
                <a:ext uri="{FF2B5EF4-FFF2-40B4-BE49-F238E27FC236}">
                  <a16:creationId xmlns:a16="http://schemas.microsoft.com/office/drawing/2014/main" id="{F868DB42-82E7-D13D-995D-F5F8D21639D7}"/>
                </a:ext>
              </a:extLst>
            </p:cNvPr>
            <p:cNvSpPr/>
            <p:nvPr/>
          </p:nvSpPr>
          <p:spPr>
            <a:xfrm rot="10800000">
              <a:off x="10142354" y="5468074"/>
              <a:ext cx="279322" cy="1003887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  <a:gd name="connsiteX0" fmla="*/ 0 w 76151"/>
                <a:gd name="connsiteY0" fmla="*/ 5629 h 967976"/>
                <a:gd name="connsiteX1" fmla="*/ 76151 w 76151"/>
                <a:gd name="connsiteY1" fmla="*/ 0 h 967976"/>
                <a:gd name="connsiteX2" fmla="*/ 76061 w 76151"/>
                <a:gd name="connsiteY2" fmla="*/ 967976 h 967976"/>
                <a:gd name="connsiteX3" fmla="*/ 3647 w 76151"/>
                <a:gd name="connsiteY3" fmla="*/ 959212 h 967976"/>
                <a:gd name="connsiteX4" fmla="*/ 0 w 76151"/>
                <a:gd name="connsiteY4" fmla="*/ 5629 h 967976"/>
                <a:gd name="connsiteX0" fmla="*/ 0 w 76151"/>
                <a:gd name="connsiteY0" fmla="*/ 5629 h 959212"/>
                <a:gd name="connsiteX1" fmla="*/ 76151 w 76151"/>
                <a:gd name="connsiteY1" fmla="*/ 0 h 959212"/>
                <a:gd name="connsiteX2" fmla="*/ 76061 w 76151"/>
                <a:gd name="connsiteY2" fmla="*/ 946581 h 959212"/>
                <a:gd name="connsiteX3" fmla="*/ 3647 w 76151"/>
                <a:gd name="connsiteY3" fmla="*/ 959212 h 959212"/>
                <a:gd name="connsiteX4" fmla="*/ 0 w 76151"/>
                <a:gd name="connsiteY4" fmla="*/ 5629 h 959212"/>
                <a:gd name="connsiteX0" fmla="*/ 0 w 76151"/>
                <a:gd name="connsiteY0" fmla="*/ 5629 h 946581"/>
                <a:gd name="connsiteX1" fmla="*/ 76151 w 76151"/>
                <a:gd name="connsiteY1" fmla="*/ 0 h 946581"/>
                <a:gd name="connsiteX2" fmla="*/ 76061 w 76151"/>
                <a:gd name="connsiteY2" fmla="*/ 946581 h 946581"/>
                <a:gd name="connsiteX3" fmla="*/ 3647 w 76151"/>
                <a:gd name="connsiteY3" fmla="*/ 946375 h 946581"/>
                <a:gd name="connsiteX4" fmla="*/ 0 w 76151"/>
                <a:gd name="connsiteY4" fmla="*/ 5629 h 946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46581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23922"/>
                    <a:pt x="76061" y="946581"/>
                  </a:cubicBezTo>
                  <a:lnTo>
                    <a:pt x="3647" y="946375"/>
                  </a:lnTo>
                  <a:cubicBezTo>
                    <a:pt x="2431" y="628514"/>
                    <a:pt x="1216" y="323490"/>
                    <a:pt x="0" y="5629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 71">
              <a:extLst>
                <a:ext uri="{FF2B5EF4-FFF2-40B4-BE49-F238E27FC236}">
                  <a16:creationId xmlns:a16="http://schemas.microsoft.com/office/drawing/2014/main" id="{DD784232-B0DB-FC88-9868-F4D54B936AD4}"/>
                </a:ext>
              </a:extLst>
            </p:cNvPr>
            <p:cNvSpPr/>
            <p:nvPr/>
          </p:nvSpPr>
          <p:spPr>
            <a:xfrm rot="10800000">
              <a:off x="9752240" y="5465834"/>
              <a:ext cx="293497" cy="1013822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  <a:gd name="connsiteX0" fmla="*/ 0 w 90652"/>
                <a:gd name="connsiteY0" fmla="*/ 3433 h 955949"/>
                <a:gd name="connsiteX1" fmla="*/ 84559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652" h="955949">
                  <a:moveTo>
                    <a:pt x="0" y="3433"/>
                  </a:moveTo>
                  <a:cubicBezTo>
                    <a:pt x="39492" y="-3535"/>
                    <a:pt x="58276" y="2470"/>
                    <a:pt x="84559" y="1241"/>
                  </a:cubicBezTo>
                  <a:cubicBezTo>
                    <a:pt x="88493" y="320982"/>
                    <a:pt x="86718" y="627601"/>
                    <a:pt x="90652" y="947342"/>
                  </a:cubicBezTo>
                  <a:cubicBezTo>
                    <a:pt x="79622" y="958012"/>
                    <a:pt x="21665" y="954227"/>
                    <a:pt x="443" y="955949"/>
                  </a:cubicBezTo>
                  <a:cubicBezTo>
                    <a:pt x="221" y="862771"/>
                    <a:pt x="627" y="322138"/>
                    <a:pt x="0" y="3433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 57">
              <a:extLst>
                <a:ext uri="{FF2B5EF4-FFF2-40B4-BE49-F238E27FC236}">
                  <a16:creationId xmlns:a16="http://schemas.microsoft.com/office/drawing/2014/main" id="{00B93DF8-1A84-9C6F-442A-2B6BB6ABFF87}"/>
                </a:ext>
              </a:extLst>
            </p:cNvPr>
            <p:cNvSpPr/>
            <p:nvPr/>
          </p:nvSpPr>
          <p:spPr>
            <a:xfrm rot="10800000">
              <a:off x="11549137" y="5488073"/>
              <a:ext cx="286626" cy="973777"/>
            </a:xfrm>
            <a:custGeom>
              <a:avLst/>
              <a:gdLst>
                <a:gd name="connsiteX0" fmla="*/ 0 w 98672"/>
                <a:gd name="connsiteY0" fmla="*/ 0 h 959374"/>
                <a:gd name="connsiteX1" fmla="*/ 81995 w 98672"/>
                <a:gd name="connsiteY1" fmla="*/ 765 h 959374"/>
                <a:gd name="connsiteX2" fmla="*/ 98672 w 98672"/>
                <a:gd name="connsiteY2" fmla="*/ 943725 h 959374"/>
                <a:gd name="connsiteX3" fmla="*/ 16633 w 98672"/>
                <a:gd name="connsiteY3" fmla="*/ 959375 h 959374"/>
                <a:gd name="connsiteX4" fmla="*/ 0 w 98672"/>
                <a:gd name="connsiteY4" fmla="*/ 0 h 959374"/>
                <a:gd name="connsiteX0" fmla="*/ 0 w 97714"/>
                <a:gd name="connsiteY0" fmla="*/ 0 h 959375"/>
                <a:gd name="connsiteX1" fmla="*/ 81995 w 97714"/>
                <a:gd name="connsiteY1" fmla="*/ 765 h 959375"/>
                <a:gd name="connsiteX2" fmla="*/ 97714 w 97714"/>
                <a:gd name="connsiteY2" fmla="*/ 950799 h 959375"/>
                <a:gd name="connsiteX3" fmla="*/ 16633 w 97714"/>
                <a:gd name="connsiteY3" fmla="*/ 959375 h 959375"/>
                <a:gd name="connsiteX4" fmla="*/ 0 w 97714"/>
                <a:gd name="connsiteY4" fmla="*/ 0 h 959375"/>
                <a:gd name="connsiteX0" fmla="*/ 0 w 98498"/>
                <a:gd name="connsiteY0" fmla="*/ 0 h 959375"/>
                <a:gd name="connsiteX1" fmla="*/ 81995 w 98498"/>
                <a:gd name="connsiteY1" fmla="*/ 765 h 959375"/>
                <a:gd name="connsiteX2" fmla="*/ 97714 w 98498"/>
                <a:gd name="connsiteY2" fmla="*/ 950799 h 959375"/>
                <a:gd name="connsiteX3" fmla="*/ 16633 w 98498"/>
                <a:gd name="connsiteY3" fmla="*/ 959375 h 959375"/>
                <a:gd name="connsiteX4" fmla="*/ 0 w 98498"/>
                <a:gd name="connsiteY4" fmla="*/ 0 h 959375"/>
                <a:gd name="connsiteX0" fmla="*/ 0 w 98498"/>
                <a:gd name="connsiteY0" fmla="*/ 0 h 959375"/>
                <a:gd name="connsiteX1" fmla="*/ 81995 w 98498"/>
                <a:gd name="connsiteY1" fmla="*/ 765 h 959375"/>
                <a:gd name="connsiteX2" fmla="*/ 97714 w 98498"/>
                <a:gd name="connsiteY2" fmla="*/ 950799 h 959375"/>
                <a:gd name="connsiteX3" fmla="*/ 16633 w 98498"/>
                <a:gd name="connsiteY3" fmla="*/ 959375 h 959375"/>
                <a:gd name="connsiteX4" fmla="*/ 0 w 98498"/>
                <a:gd name="connsiteY4" fmla="*/ 0 h 959375"/>
                <a:gd name="connsiteX0" fmla="*/ 0 w 98498"/>
                <a:gd name="connsiteY0" fmla="*/ 0 h 957646"/>
                <a:gd name="connsiteX1" fmla="*/ 81995 w 98498"/>
                <a:gd name="connsiteY1" fmla="*/ 765 h 957646"/>
                <a:gd name="connsiteX2" fmla="*/ 97714 w 98498"/>
                <a:gd name="connsiteY2" fmla="*/ 950799 h 957646"/>
                <a:gd name="connsiteX3" fmla="*/ 16634 w 98498"/>
                <a:gd name="connsiteY3" fmla="*/ 955130 h 957646"/>
                <a:gd name="connsiteX4" fmla="*/ 0 w 98498"/>
                <a:gd name="connsiteY4" fmla="*/ 0 h 957646"/>
                <a:gd name="connsiteX0" fmla="*/ 0 w 98498"/>
                <a:gd name="connsiteY0" fmla="*/ 0 h 956959"/>
                <a:gd name="connsiteX1" fmla="*/ 81995 w 98498"/>
                <a:gd name="connsiteY1" fmla="*/ 765 h 956959"/>
                <a:gd name="connsiteX2" fmla="*/ 97714 w 98498"/>
                <a:gd name="connsiteY2" fmla="*/ 950799 h 956959"/>
                <a:gd name="connsiteX3" fmla="*/ 16634 w 98498"/>
                <a:gd name="connsiteY3" fmla="*/ 955130 h 956959"/>
                <a:gd name="connsiteX4" fmla="*/ 0 w 98498"/>
                <a:gd name="connsiteY4" fmla="*/ 0 h 956959"/>
                <a:gd name="connsiteX0" fmla="*/ 0 w 98498"/>
                <a:gd name="connsiteY0" fmla="*/ 0 h 959817"/>
                <a:gd name="connsiteX1" fmla="*/ 81995 w 98498"/>
                <a:gd name="connsiteY1" fmla="*/ 765 h 959817"/>
                <a:gd name="connsiteX2" fmla="*/ 97714 w 98498"/>
                <a:gd name="connsiteY2" fmla="*/ 950799 h 959817"/>
                <a:gd name="connsiteX3" fmla="*/ 16634 w 98498"/>
                <a:gd name="connsiteY3" fmla="*/ 955130 h 959817"/>
                <a:gd name="connsiteX4" fmla="*/ 0 w 98498"/>
                <a:gd name="connsiteY4" fmla="*/ 0 h 959817"/>
                <a:gd name="connsiteX0" fmla="*/ 0 w 98498"/>
                <a:gd name="connsiteY0" fmla="*/ 0 h 956824"/>
                <a:gd name="connsiteX1" fmla="*/ 81995 w 98498"/>
                <a:gd name="connsiteY1" fmla="*/ 765 h 956824"/>
                <a:gd name="connsiteX2" fmla="*/ 97714 w 98498"/>
                <a:gd name="connsiteY2" fmla="*/ 950799 h 956824"/>
                <a:gd name="connsiteX3" fmla="*/ 16634 w 98498"/>
                <a:gd name="connsiteY3" fmla="*/ 955130 h 956824"/>
                <a:gd name="connsiteX4" fmla="*/ 0 w 98498"/>
                <a:gd name="connsiteY4" fmla="*/ 0 h 956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498" h="956824">
                  <a:moveTo>
                    <a:pt x="0" y="0"/>
                  </a:moveTo>
                  <a:lnTo>
                    <a:pt x="81995" y="765"/>
                  </a:lnTo>
                  <a:cubicBezTo>
                    <a:pt x="87235" y="317443"/>
                    <a:pt x="102052" y="827963"/>
                    <a:pt x="97714" y="950799"/>
                  </a:cubicBezTo>
                  <a:cubicBezTo>
                    <a:pt x="71844" y="955220"/>
                    <a:pt x="21306" y="959198"/>
                    <a:pt x="16634" y="95513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63">
              <a:extLst>
                <a:ext uri="{FF2B5EF4-FFF2-40B4-BE49-F238E27FC236}">
                  <a16:creationId xmlns:a16="http://schemas.microsoft.com/office/drawing/2014/main" id="{BF4EF527-AE1E-DF9B-6C1E-C499578B8E4C}"/>
                </a:ext>
              </a:extLst>
            </p:cNvPr>
            <p:cNvSpPr/>
            <p:nvPr/>
          </p:nvSpPr>
          <p:spPr>
            <a:xfrm rot="10800000">
              <a:off x="3383077" y="5473785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 64">
              <a:extLst>
                <a:ext uri="{FF2B5EF4-FFF2-40B4-BE49-F238E27FC236}">
                  <a16:creationId xmlns:a16="http://schemas.microsoft.com/office/drawing/2014/main" id="{E05A090A-E8AF-ECC0-4004-0BBE2B2CD4FF}"/>
                </a:ext>
              </a:extLst>
            </p:cNvPr>
            <p:cNvSpPr/>
            <p:nvPr/>
          </p:nvSpPr>
          <p:spPr>
            <a:xfrm rot="10800000">
              <a:off x="3052747" y="5488073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 65">
              <a:extLst>
                <a:ext uri="{FF2B5EF4-FFF2-40B4-BE49-F238E27FC236}">
                  <a16:creationId xmlns:a16="http://schemas.microsoft.com/office/drawing/2014/main" id="{F2BB2641-4232-4EEA-1DD5-08D815EC1819}"/>
                </a:ext>
              </a:extLst>
            </p:cNvPr>
            <p:cNvSpPr/>
            <p:nvPr/>
          </p:nvSpPr>
          <p:spPr>
            <a:xfrm rot="10800000">
              <a:off x="4129611" y="5455717"/>
              <a:ext cx="312630" cy="1019587"/>
            </a:xfrm>
            <a:custGeom>
              <a:avLst/>
              <a:gdLst>
                <a:gd name="connsiteX0" fmla="*/ 0 w 85905"/>
                <a:gd name="connsiteY0" fmla="*/ 3912 h 933785"/>
                <a:gd name="connsiteX1" fmla="*/ 70262 w 85905"/>
                <a:gd name="connsiteY1" fmla="*/ 0 h 933785"/>
                <a:gd name="connsiteX2" fmla="*/ 85905 w 85905"/>
                <a:gd name="connsiteY2" fmla="*/ 929873 h 933785"/>
                <a:gd name="connsiteX3" fmla="*/ 13666 w 85905"/>
                <a:gd name="connsiteY3" fmla="*/ 933786 h 933785"/>
                <a:gd name="connsiteX4" fmla="*/ 0 w 85905"/>
                <a:gd name="connsiteY4" fmla="*/ 3912 h 933785"/>
                <a:gd name="connsiteX0" fmla="*/ 0 w 85905"/>
                <a:gd name="connsiteY0" fmla="*/ 1692 h 931566"/>
                <a:gd name="connsiteX1" fmla="*/ 77793 w 85905"/>
                <a:gd name="connsiteY1" fmla="*/ 0 h 931566"/>
                <a:gd name="connsiteX2" fmla="*/ 85905 w 85905"/>
                <a:gd name="connsiteY2" fmla="*/ 927653 h 931566"/>
                <a:gd name="connsiteX3" fmla="*/ 13666 w 85905"/>
                <a:gd name="connsiteY3" fmla="*/ 931566 h 931566"/>
                <a:gd name="connsiteX4" fmla="*/ 0 w 85905"/>
                <a:gd name="connsiteY4" fmla="*/ 1692 h 931566"/>
                <a:gd name="connsiteX0" fmla="*/ 0 w 85905"/>
                <a:gd name="connsiteY0" fmla="*/ 6083 h 935957"/>
                <a:gd name="connsiteX1" fmla="*/ 77793 w 85905"/>
                <a:gd name="connsiteY1" fmla="*/ 4391 h 935957"/>
                <a:gd name="connsiteX2" fmla="*/ 85905 w 85905"/>
                <a:gd name="connsiteY2" fmla="*/ 932044 h 935957"/>
                <a:gd name="connsiteX3" fmla="*/ 13666 w 85905"/>
                <a:gd name="connsiteY3" fmla="*/ 935957 h 935957"/>
                <a:gd name="connsiteX4" fmla="*/ 0 w 85905"/>
                <a:gd name="connsiteY4" fmla="*/ 6083 h 935957"/>
                <a:gd name="connsiteX0" fmla="*/ 3895 w 89800"/>
                <a:gd name="connsiteY0" fmla="*/ 6083 h 935957"/>
                <a:gd name="connsiteX1" fmla="*/ 81688 w 89800"/>
                <a:gd name="connsiteY1" fmla="*/ 4391 h 935957"/>
                <a:gd name="connsiteX2" fmla="*/ 89800 w 89800"/>
                <a:gd name="connsiteY2" fmla="*/ 932044 h 935957"/>
                <a:gd name="connsiteX3" fmla="*/ 17561 w 89800"/>
                <a:gd name="connsiteY3" fmla="*/ 935957 h 935957"/>
                <a:gd name="connsiteX4" fmla="*/ 0 w 89800"/>
                <a:gd name="connsiteY4" fmla="*/ 80790 h 935957"/>
                <a:gd name="connsiteX5" fmla="*/ 3895 w 89800"/>
                <a:gd name="connsiteY5" fmla="*/ 6083 h 935957"/>
                <a:gd name="connsiteX0" fmla="*/ 3896 w 89800"/>
                <a:gd name="connsiteY0" fmla="*/ 53 h 945470"/>
                <a:gd name="connsiteX1" fmla="*/ 81688 w 89800"/>
                <a:gd name="connsiteY1" fmla="*/ 13904 h 945470"/>
                <a:gd name="connsiteX2" fmla="*/ 89800 w 89800"/>
                <a:gd name="connsiteY2" fmla="*/ 941557 h 945470"/>
                <a:gd name="connsiteX3" fmla="*/ 17561 w 89800"/>
                <a:gd name="connsiteY3" fmla="*/ 945470 h 945470"/>
                <a:gd name="connsiteX4" fmla="*/ 0 w 89800"/>
                <a:gd name="connsiteY4" fmla="*/ 90303 h 945470"/>
                <a:gd name="connsiteX5" fmla="*/ 3896 w 89800"/>
                <a:gd name="connsiteY5" fmla="*/ 53 h 945470"/>
                <a:gd name="connsiteX0" fmla="*/ 3902 w 89806"/>
                <a:gd name="connsiteY0" fmla="*/ 53 h 945470"/>
                <a:gd name="connsiteX1" fmla="*/ 81694 w 89806"/>
                <a:gd name="connsiteY1" fmla="*/ 13904 h 945470"/>
                <a:gd name="connsiteX2" fmla="*/ 89806 w 89806"/>
                <a:gd name="connsiteY2" fmla="*/ 941557 h 945470"/>
                <a:gd name="connsiteX3" fmla="*/ 17567 w 89806"/>
                <a:gd name="connsiteY3" fmla="*/ 945470 h 945470"/>
                <a:gd name="connsiteX4" fmla="*/ 6 w 89806"/>
                <a:gd name="connsiteY4" fmla="*/ 90303 h 945470"/>
                <a:gd name="connsiteX5" fmla="*/ 3902 w 89806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50704"/>
                <a:gd name="connsiteX1" fmla="*/ 81694 w 91298"/>
                <a:gd name="connsiteY1" fmla="*/ 13904 h 950704"/>
                <a:gd name="connsiteX2" fmla="*/ 89806 w 91298"/>
                <a:gd name="connsiteY2" fmla="*/ 941557 h 950704"/>
                <a:gd name="connsiteX3" fmla="*/ 17567 w 91298"/>
                <a:gd name="connsiteY3" fmla="*/ 945470 h 950704"/>
                <a:gd name="connsiteX4" fmla="*/ 6 w 91298"/>
                <a:gd name="connsiteY4" fmla="*/ 90303 h 950704"/>
                <a:gd name="connsiteX5" fmla="*/ 3902 w 91298"/>
                <a:gd name="connsiteY5" fmla="*/ 53 h 950704"/>
                <a:gd name="connsiteX0" fmla="*/ 3902 w 91298"/>
                <a:gd name="connsiteY0" fmla="*/ 53 h 958969"/>
                <a:gd name="connsiteX1" fmla="*/ 81694 w 91298"/>
                <a:gd name="connsiteY1" fmla="*/ 13904 h 958969"/>
                <a:gd name="connsiteX2" fmla="*/ 89806 w 91298"/>
                <a:gd name="connsiteY2" fmla="*/ 941557 h 958969"/>
                <a:gd name="connsiteX3" fmla="*/ 17567 w 91298"/>
                <a:gd name="connsiteY3" fmla="*/ 945470 h 958969"/>
                <a:gd name="connsiteX4" fmla="*/ 6 w 91298"/>
                <a:gd name="connsiteY4" fmla="*/ 90303 h 958969"/>
                <a:gd name="connsiteX5" fmla="*/ 3902 w 91298"/>
                <a:gd name="connsiteY5" fmla="*/ 53 h 958969"/>
                <a:gd name="connsiteX0" fmla="*/ 3902 w 91298"/>
                <a:gd name="connsiteY0" fmla="*/ 53 h 976273"/>
                <a:gd name="connsiteX1" fmla="*/ 81694 w 91298"/>
                <a:gd name="connsiteY1" fmla="*/ 13904 h 976273"/>
                <a:gd name="connsiteX2" fmla="*/ 89806 w 91298"/>
                <a:gd name="connsiteY2" fmla="*/ 941557 h 976273"/>
                <a:gd name="connsiteX3" fmla="*/ 17567 w 91298"/>
                <a:gd name="connsiteY3" fmla="*/ 945470 h 976273"/>
                <a:gd name="connsiteX4" fmla="*/ 15678 w 91298"/>
                <a:gd name="connsiteY4" fmla="*/ 899885 h 976273"/>
                <a:gd name="connsiteX5" fmla="*/ 6 w 91298"/>
                <a:gd name="connsiteY5" fmla="*/ 90303 h 976273"/>
                <a:gd name="connsiteX6" fmla="*/ 3902 w 91298"/>
                <a:gd name="connsiteY6" fmla="*/ 53 h 976273"/>
                <a:gd name="connsiteX0" fmla="*/ 3902 w 91298"/>
                <a:gd name="connsiteY0" fmla="*/ 53 h 977848"/>
                <a:gd name="connsiteX1" fmla="*/ 81694 w 91298"/>
                <a:gd name="connsiteY1" fmla="*/ 13904 h 977848"/>
                <a:gd name="connsiteX2" fmla="*/ 89806 w 91298"/>
                <a:gd name="connsiteY2" fmla="*/ 941557 h 977848"/>
                <a:gd name="connsiteX3" fmla="*/ 24531 w 91298"/>
                <a:gd name="connsiteY3" fmla="*/ 949577 h 977848"/>
                <a:gd name="connsiteX4" fmla="*/ 15678 w 91298"/>
                <a:gd name="connsiteY4" fmla="*/ 899885 h 977848"/>
                <a:gd name="connsiteX5" fmla="*/ 6 w 91298"/>
                <a:gd name="connsiteY5" fmla="*/ 90303 h 977848"/>
                <a:gd name="connsiteX6" fmla="*/ 3902 w 91298"/>
                <a:gd name="connsiteY6" fmla="*/ 53 h 977848"/>
                <a:gd name="connsiteX0" fmla="*/ 3902 w 91298"/>
                <a:gd name="connsiteY0" fmla="*/ 53 h 961495"/>
                <a:gd name="connsiteX1" fmla="*/ 81694 w 91298"/>
                <a:gd name="connsiteY1" fmla="*/ 13904 h 961495"/>
                <a:gd name="connsiteX2" fmla="*/ 89806 w 91298"/>
                <a:gd name="connsiteY2" fmla="*/ 941557 h 961495"/>
                <a:gd name="connsiteX3" fmla="*/ 24531 w 91298"/>
                <a:gd name="connsiteY3" fmla="*/ 949577 h 961495"/>
                <a:gd name="connsiteX4" fmla="*/ 15678 w 91298"/>
                <a:gd name="connsiteY4" fmla="*/ 899885 h 961495"/>
                <a:gd name="connsiteX5" fmla="*/ 6 w 91298"/>
                <a:gd name="connsiteY5" fmla="*/ 90303 h 961495"/>
                <a:gd name="connsiteX6" fmla="*/ 3902 w 91298"/>
                <a:gd name="connsiteY6" fmla="*/ 53 h 961495"/>
                <a:gd name="connsiteX0" fmla="*/ 7646 w 91292"/>
                <a:gd name="connsiteY0" fmla="*/ 53 h 961495"/>
                <a:gd name="connsiteX1" fmla="*/ 81688 w 91292"/>
                <a:gd name="connsiteY1" fmla="*/ 13904 h 961495"/>
                <a:gd name="connsiteX2" fmla="*/ 89800 w 91292"/>
                <a:gd name="connsiteY2" fmla="*/ 941557 h 961495"/>
                <a:gd name="connsiteX3" fmla="*/ 24525 w 91292"/>
                <a:gd name="connsiteY3" fmla="*/ 949577 h 961495"/>
                <a:gd name="connsiteX4" fmla="*/ 15672 w 91292"/>
                <a:gd name="connsiteY4" fmla="*/ 899885 h 961495"/>
                <a:gd name="connsiteX5" fmla="*/ 0 w 91292"/>
                <a:gd name="connsiteY5" fmla="*/ 90303 h 961495"/>
                <a:gd name="connsiteX6" fmla="*/ 7646 w 91292"/>
                <a:gd name="connsiteY6" fmla="*/ 53 h 961495"/>
                <a:gd name="connsiteX0" fmla="*/ 3903 w 87549"/>
                <a:gd name="connsiteY0" fmla="*/ 53 h 961495"/>
                <a:gd name="connsiteX1" fmla="*/ 77945 w 87549"/>
                <a:gd name="connsiteY1" fmla="*/ 13904 h 961495"/>
                <a:gd name="connsiteX2" fmla="*/ 86057 w 87549"/>
                <a:gd name="connsiteY2" fmla="*/ 941557 h 961495"/>
                <a:gd name="connsiteX3" fmla="*/ 20782 w 87549"/>
                <a:gd name="connsiteY3" fmla="*/ 949577 h 961495"/>
                <a:gd name="connsiteX4" fmla="*/ 11929 w 87549"/>
                <a:gd name="connsiteY4" fmla="*/ 899885 h 961495"/>
                <a:gd name="connsiteX5" fmla="*/ 7 w 87549"/>
                <a:gd name="connsiteY5" fmla="*/ 153958 h 961495"/>
                <a:gd name="connsiteX6" fmla="*/ 3903 w 87549"/>
                <a:gd name="connsiteY6" fmla="*/ 53 h 961495"/>
                <a:gd name="connsiteX0" fmla="*/ 3903 w 87549"/>
                <a:gd name="connsiteY0" fmla="*/ 53 h 953349"/>
                <a:gd name="connsiteX1" fmla="*/ 77945 w 87549"/>
                <a:gd name="connsiteY1" fmla="*/ 13904 h 953349"/>
                <a:gd name="connsiteX2" fmla="*/ 86057 w 87549"/>
                <a:gd name="connsiteY2" fmla="*/ 941557 h 953349"/>
                <a:gd name="connsiteX3" fmla="*/ 20782 w 87549"/>
                <a:gd name="connsiteY3" fmla="*/ 949577 h 953349"/>
                <a:gd name="connsiteX4" fmla="*/ 11929 w 87549"/>
                <a:gd name="connsiteY4" fmla="*/ 899885 h 953349"/>
                <a:gd name="connsiteX5" fmla="*/ 7 w 87549"/>
                <a:gd name="connsiteY5" fmla="*/ 153958 h 953349"/>
                <a:gd name="connsiteX6" fmla="*/ 3903 w 87549"/>
                <a:gd name="connsiteY6" fmla="*/ 53 h 953349"/>
                <a:gd name="connsiteX0" fmla="*/ 3903 w 87549"/>
                <a:gd name="connsiteY0" fmla="*/ 930 h 954226"/>
                <a:gd name="connsiteX1" fmla="*/ 77945 w 87549"/>
                <a:gd name="connsiteY1" fmla="*/ 7608 h 954226"/>
                <a:gd name="connsiteX2" fmla="*/ 86057 w 87549"/>
                <a:gd name="connsiteY2" fmla="*/ 942434 h 954226"/>
                <a:gd name="connsiteX3" fmla="*/ 20782 w 87549"/>
                <a:gd name="connsiteY3" fmla="*/ 950454 h 954226"/>
                <a:gd name="connsiteX4" fmla="*/ 11929 w 87549"/>
                <a:gd name="connsiteY4" fmla="*/ 900762 h 954226"/>
                <a:gd name="connsiteX5" fmla="*/ 7 w 87549"/>
                <a:gd name="connsiteY5" fmla="*/ 154835 h 954226"/>
                <a:gd name="connsiteX6" fmla="*/ 3903 w 87549"/>
                <a:gd name="connsiteY6" fmla="*/ 930 h 954226"/>
                <a:gd name="connsiteX0" fmla="*/ 3093 w 86739"/>
                <a:gd name="connsiteY0" fmla="*/ 930 h 954226"/>
                <a:gd name="connsiteX1" fmla="*/ 77135 w 86739"/>
                <a:gd name="connsiteY1" fmla="*/ 7608 h 954226"/>
                <a:gd name="connsiteX2" fmla="*/ 85247 w 86739"/>
                <a:gd name="connsiteY2" fmla="*/ 942434 h 954226"/>
                <a:gd name="connsiteX3" fmla="*/ 19972 w 86739"/>
                <a:gd name="connsiteY3" fmla="*/ 950454 h 954226"/>
                <a:gd name="connsiteX4" fmla="*/ 11119 w 86739"/>
                <a:gd name="connsiteY4" fmla="*/ 900762 h 954226"/>
                <a:gd name="connsiteX5" fmla="*/ 1283 w 86739"/>
                <a:gd name="connsiteY5" fmla="*/ 97452 h 954226"/>
                <a:gd name="connsiteX6" fmla="*/ 3093 w 86739"/>
                <a:gd name="connsiteY6" fmla="*/ 930 h 954226"/>
                <a:gd name="connsiteX0" fmla="*/ 3093 w 86642"/>
                <a:gd name="connsiteY0" fmla="*/ 2914 h 956210"/>
                <a:gd name="connsiteX1" fmla="*/ 76098 w 86642"/>
                <a:gd name="connsiteY1" fmla="*/ 5702 h 956210"/>
                <a:gd name="connsiteX2" fmla="*/ 85247 w 86642"/>
                <a:gd name="connsiteY2" fmla="*/ 944418 h 956210"/>
                <a:gd name="connsiteX3" fmla="*/ 19972 w 86642"/>
                <a:gd name="connsiteY3" fmla="*/ 952438 h 956210"/>
                <a:gd name="connsiteX4" fmla="*/ 11119 w 86642"/>
                <a:gd name="connsiteY4" fmla="*/ 902746 h 956210"/>
                <a:gd name="connsiteX5" fmla="*/ 1283 w 86642"/>
                <a:gd name="connsiteY5" fmla="*/ 99436 h 956210"/>
                <a:gd name="connsiteX6" fmla="*/ 3093 w 86642"/>
                <a:gd name="connsiteY6" fmla="*/ 2914 h 956210"/>
                <a:gd name="connsiteX0" fmla="*/ 3093 w 86642"/>
                <a:gd name="connsiteY0" fmla="*/ 103 h 953399"/>
                <a:gd name="connsiteX1" fmla="*/ 76098 w 86642"/>
                <a:gd name="connsiteY1" fmla="*/ 2891 h 953399"/>
                <a:gd name="connsiteX2" fmla="*/ 85247 w 86642"/>
                <a:gd name="connsiteY2" fmla="*/ 941607 h 953399"/>
                <a:gd name="connsiteX3" fmla="*/ 19972 w 86642"/>
                <a:gd name="connsiteY3" fmla="*/ 949627 h 953399"/>
                <a:gd name="connsiteX4" fmla="*/ 11119 w 86642"/>
                <a:gd name="connsiteY4" fmla="*/ 899935 h 953399"/>
                <a:gd name="connsiteX5" fmla="*/ 1283 w 86642"/>
                <a:gd name="connsiteY5" fmla="*/ 96625 h 953399"/>
                <a:gd name="connsiteX6" fmla="*/ 3093 w 86642"/>
                <a:gd name="connsiteY6" fmla="*/ 103 h 953399"/>
                <a:gd name="connsiteX0" fmla="*/ 1810 w 85359"/>
                <a:gd name="connsiteY0" fmla="*/ 103 h 953399"/>
                <a:gd name="connsiteX1" fmla="*/ 74815 w 85359"/>
                <a:gd name="connsiteY1" fmla="*/ 2891 h 953399"/>
                <a:gd name="connsiteX2" fmla="*/ 83964 w 85359"/>
                <a:gd name="connsiteY2" fmla="*/ 941607 h 953399"/>
                <a:gd name="connsiteX3" fmla="*/ 18689 w 85359"/>
                <a:gd name="connsiteY3" fmla="*/ 949627 h 953399"/>
                <a:gd name="connsiteX4" fmla="*/ 9836 w 85359"/>
                <a:gd name="connsiteY4" fmla="*/ 899935 h 953399"/>
                <a:gd name="connsiteX5" fmla="*/ 0 w 85359"/>
                <a:gd name="connsiteY5" fmla="*/ 96625 h 953399"/>
                <a:gd name="connsiteX6" fmla="*/ 1810 w 85359"/>
                <a:gd name="connsiteY6" fmla="*/ 103 h 953399"/>
                <a:gd name="connsiteX0" fmla="*/ 1810 w 85359"/>
                <a:gd name="connsiteY0" fmla="*/ 103 h 958788"/>
                <a:gd name="connsiteX1" fmla="*/ 74815 w 85359"/>
                <a:gd name="connsiteY1" fmla="*/ 2891 h 958788"/>
                <a:gd name="connsiteX2" fmla="*/ 83964 w 85359"/>
                <a:gd name="connsiteY2" fmla="*/ 941607 h 958788"/>
                <a:gd name="connsiteX3" fmla="*/ 18689 w 85359"/>
                <a:gd name="connsiteY3" fmla="*/ 949627 h 958788"/>
                <a:gd name="connsiteX4" fmla="*/ 9836 w 85359"/>
                <a:gd name="connsiteY4" fmla="*/ 932348 h 958788"/>
                <a:gd name="connsiteX5" fmla="*/ 0 w 85359"/>
                <a:gd name="connsiteY5" fmla="*/ 96625 h 958788"/>
                <a:gd name="connsiteX6" fmla="*/ 1810 w 85359"/>
                <a:gd name="connsiteY6" fmla="*/ 103 h 958788"/>
                <a:gd name="connsiteX0" fmla="*/ 1810 w 85359"/>
                <a:gd name="connsiteY0" fmla="*/ 103 h 961418"/>
                <a:gd name="connsiteX1" fmla="*/ 74815 w 85359"/>
                <a:gd name="connsiteY1" fmla="*/ 2891 h 961418"/>
                <a:gd name="connsiteX2" fmla="*/ 83964 w 85359"/>
                <a:gd name="connsiteY2" fmla="*/ 941607 h 961418"/>
                <a:gd name="connsiteX3" fmla="*/ 19208 w 85359"/>
                <a:gd name="connsiteY3" fmla="*/ 956110 h 961418"/>
                <a:gd name="connsiteX4" fmla="*/ 9836 w 85359"/>
                <a:gd name="connsiteY4" fmla="*/ 932348 h 961418"/>
                <a:gd name="connsiteX5" fmla="*/ 0 w 85359"/>
                <a:gd name="connsiteY5" fmla="*/ 96625 h 961418"/>
                <a:gd name="connsiteX6" fmla="*/ 1810 w 85359"/>
                <a:gd name="connsiteY6" fmla="*/ 103 h 961418"/>
                <a:gd name="connsiteX0" fmla="*/ 1810 w 85359"/>
                <a:gd name="connsiteY0" fmla="*/ 103 h 966869"/>
                <a:gd name="connsiteX1" fmla="*/ 74815 w 85359"/>
                <a:gd name="connsiteY1" fmla="*/ 2891 h 966869"/>
                <a:gd name="connsiteX2" fmla="*/ 83964 w 85359"/>
                <a:gd name="connsiteY2" fmla="*/ 958462 h 966869"/>
                <a:gd name="connsiteX3" fmla="*/ 19208 w 85359"/>
                <a:gd name="connsiteY3" fmla="*/ 956110 h 966869"/>
                <a:gd name="connsiteX4" fmla="*/ 9836 w 85359"/>
                <a:gd name="connsiteY4" fmla="*/ 932348 h 966869"/>
                <a:gd name="connsiteX5" fmla="*/ 0 w 85359"/>
                <a:gd name="connsiteY5" fmla="*/ 96625 h 966869"/>
                <a:gd name="connsiteX6" fmla="*/ 1810 w 85359"/>
                <a:gd name="connsiteY6" fmla="*/ 103 h 96686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561 w 86183"/>
                <a:gd name="connsiteY0" fmla="*/ 2770 h 961384"/>
                <a:gd name="connsiteX1" fmla="*/ 75639 w 86183"/>
                <a:gd name="connsiteY1" fmla="*/ 372 h 961384"/>
                <a:gd name="connsiteX2" fmla="*/ 84788 w 86183"/>
                <a:gd name="connsiteY2" fmla="*/ 955943 h 961384"/>
                <a:gd name="connsiteX3" fmla="*/ 16403 w 86183"/>
                <a:gd name="connsiteY3" fmla="*/ 960073 h 961384"/>
                <a:gd name="connsiteX4" fmla="*/ 10660 w 86183"/>
                <a:gd name="connsiteY4" fmla="*/ 929829 h 961384"/>
                <a:gd name="connsiteX5" fmla="*/ 824 w 86183"/>
                <a:gd name="connsiteY5" fmla="*/ 94106 h 961384"/>
                <a:gd name="connsiteX6" fmla="*/ 561 w 86183"/>
                <a:gd name="connsiteY6" fmla="*/ 2770 h 961384"/>
                <a:gd name="connsiteX0" fmla="*/ 561 w 85232"/>
                <a:gd name="connsiteY0" fmla="*/ 2770 h 961384"/>
                <a:gd name="connsiteX1" fmla="*/ 75639 w 85232"/>
                <a:gd name="connsiteY1" fmla="*/ 372 h 961384"/>
                <a:gd name="connsiteX2" fmla="*/ 84788 w 85232"/>
                <a:gd name="connsiteY2" fmla="*/ 955943 h 961384"/>
                <a:gd name="connsiteX3" fmla="*/ 16403 w 85232"/>
                <a:gd name="connsiteY3" fmla="*/ 960073 h 961384"/>
                <a:gd name="connsiteX4" fmla="*/ 10660 w 85232"/>
                <a:gd name="connsiteY4" fmla="*/ 929829 h 961384"/>
                <a:gd name="connsiteX5" fmla="*/ 824 w 85232"/>
                <a:gd name="connsiteY5" fmla="*/ 94106 h 961384"/>
                <a:gd name="connsiteX6" fmla="*/ 561 w 85232"/>
                <a:gd name="connsiteY6" fmla="*/ 2770 h 96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232" h="961384">
                  <a:moveTo>
                    <a:pt x="561" y="2770"/>
                  </a:moveTo>
                  <a:cubicBezTo>
                    <a:pt x="26492" y="2206"/>
                    <a:pt x="51568" y="-1091"/>
                    <a:pt x="75639" y="372"/>
                  </a:cubicBezTo>
                  <a:cubicBezTo>
                    <a:pt x="78343" y="309590"/>
                    <a:pt x="87317" y="869195"/>
                    <a:pt x="84788" y="955943"/>
                  </a:cubicBezTo>
                  <a:cubicBezTo>
                    <a:pt x="82114" y="964107"/>
                    <a:pt x="30753" y="960890"/>
                    <a:pt x="16403" y="960073"/>
                  </a:cubicBezTo>
                  <a:cubicBezTo>
                    <a:pt x="8713" y="963303"/>
                    <a:pt x="10374" y="954023"/>
                    <a:pt x="10660" y="929829"/>
                  </a:cubicBezTo>
                  <a:cubicBezTo>
                    <a:pt x="7733" y="787301"/>
                    <a:pt x="2787" y="246474"/>
                    <a:pt x="824" y="94106"/>
                  </a:cubicBezTo>
                  <a:cubicBezTo>
                    <a:pt x="2123" y="64023"/>
                    <a:pt x="-1285" y="25819"/>
                    <a:pt x="561" y="277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66">
              <a:extLst>
                <a:ext uri="{FF2B5EF4-FFF2-40B4-BE49-F238E27FC236}">
                  <a16:creationId xmlns:a16="http://schemas.microsoft.com/office/drawing/2014/main" id="{CF1A516D-3E0F-DB0D-8C85-B0522FE1E360}"/>
                </a:ext>
              </a:extLst>
            </p:cNvPr>
            <p:cNvSpPr/>
            <p:nvPr/>
          </p:nvSpPr>
          <p:spPr>
            <a:xfrm rot="10800000">
              <a:off x="2675095" y="5481209"/>
              <a:ext cx="291714" cy="999904"/>
            </a:xfrm>
            <a:custGeom>
              <a:avLst/>
              <a:gdLst>
                <a:gd name="connsiteX0" fmla="*/ 0 w 95749"/>
                <a:gd name="connsiteY0" fmla="*/ 2114 h 950020"/>
                <a:gd name="connsiteX1" fmla="*/ 76151 w 95749"/>
                <a:gd name="connsiteY1" fmla="*/ 0 h 950020"/>
                <a:gd name="connsiteX2" fmla="*/ 95750 w 95749"/>
                <a:gd name="connsiteY2" fmla="*/ 948087 h 950020"/>
                <a:gd name="connsiteX3" fmla="*/ 13755 w 95749"/>
                <a:gd name="connsiteY3" fmla="*/ 950021 h 950020"/>
                <a:gd name="connsiteX4" fmla="*/ 0 w 95749"/>
                <a:gd name="connsiteY4" fmla="*/ 2114 h 950020"/>
                <a:gd name="connsiteX0" fmla="*/ 0 w 79530"/>
                <a:gd name="connsiteY0" fmla="*/ 2114 h 950021"/>
                <a:gd name="connsiteX1" fmla="*/ 76151 w 79530"/>
                <a:gd name="connsiteY1" fmla="*/ 0 h 950021"/>
                <a:gd name="connsiteX2" fmla="*/ 79530 w 79530"/>
                <a:gd name="connsiteY2" fmla="*/ 939205 h 950021"/>
                <a:gd name="connsiteX3" fmla="*/ 13755 w 79530"/>
                <a:gd name="connsiteY3" fmla="*/ 950021 h 950021"/>
                <a:gd name="connsiteX4" fmla="*/ 0 w 79530"/>
                <a:gd name="connsiteY4" fmla="*/ 2114 h 950021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4463 h 939205"/>
                <a:gd name="connsiteX4" fmla="*/ 0 w 79530"/>
                <a:gd name="connsiteY4" fmla="*/ 2114 h 939205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8352 h 939205"/>
                <a:gd name="connsiteX4" fmla="*/ 0 w 79530"/>
                <a:gd name="connsiteY4" fmla="*/ 2114 h 93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530" h="939205">
                  <a:moveTo>
                    <a:pt x="0" y="2114"/>
                  </a:moveTo>
                  <a:lnTo>
                    <a:pt x="76151" y="0"/>
                  </a:lnTo>
                  <a:cubicBezTo>
                    <a:pt x="77277" y="313068"/>
                    <a:pt x="78404" y="626137"/>
                    <a:pt x="79530" y="939205"/>
                  </a:cubicBezTo>
                  <a:lnTo>
                    <a:pt x="13755" y="938352"/>
                  </a:lnTo>
                  <a:lnTo>
                    <a:pt x="0" y="2114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67">
              <a:extLst>
                <a:ext uri="{FF2B5EF4-FFF2-40B4-BE49-F238E27FC236}">
                  <a16:creationId xmlns:a16="http://schemas.microsoft.com/office/drawing/2014/main" id="{A7A724ED-ED4D-6ABF-0BB1-84AA0626899C}"/>
                </a:ext>
              </a:extLst>
            </p:cNvPr>
            <p:cNvSpPr/>
            <p:nvPr/>
          </p:nvSpPr>
          <p:spPr>
            <a:xfrm rot="10800000">
              <a:off x="2306792" y="5467681"/>
              <a:ext cx="289095" cy="1008655"/>
            </a:xfrm>
            <a:custGeom>
              <a:avLst/>
              <a:gdLst>
                <a:gd name="connsiteX0" fmla="*/ 0 w 102178"/>
                <a:gd name="connsiteY0" fmla="*/ 630 h 957350"/>
                <a:gd name="connsiteX1" fmla="*/ 73229 w 102178"/>
                <a:gd name="connsiteY1" fmla="*/ 0 h 957350"/>
                <a:gd name="connsiteX2" fmla="*/ 102179 w 102178"/>
                <a:gd name="connsiteY2" fmla="*/ 957351 h 957350"/>
                <a:gd name="connsiteX3" fmla="*/ 8451 w 102178"/>
                <a:gd name="connsiteY3" fmla="*/ 953439 h 957350"/>
                <a:gd name="connsiteX4" fmla="*/ 0 w 102178"/>
                <a:gd name="connsiteY4" fmla="*/ 630 h 957350"/>
                <a:gd name="connsiteX0" fmla="*/ 0 w 102179"/>
                <a:gd name="connsiteY0" fmla="*/ 630 h 957351"/>
                <a:gd name="connsiteX1" fmla="*/ 82929 w 102179"/>
                <a:gd name="connsiteY1" fmla="*/ 0 h 957351"/>
                <a:gd name="connsiteX2" fmla="*/ 102179 w 102179"/>
                <a:gd name="connsiteY2" fmla="*/ 957351 h 957351"/>
                <a:gd name="connsiteX3" fmla="*/ 8451 w 102179"/>
                <a:gd name="connsiteY3" fmla="*/ 953439 h 957351"/>
                <a:gd name="connsiteX4" fmla="*/ 0 w 102179"/>
                <a:gd name="connsiteY4" fmla="*/ 630 h 957351"/>
                <a:gd name="connsiteX0" fmla="*/ 0 w 96360"/>
                <a:gd name="connsiteY0" fmla="*/ 630 h 957351"/>
                <a:gd name="connsiteX1" fmla="*/ 82929 w 96360"/>
                <a:gd name="connsiteY1" fmla="*/ 0 h 957351"/>
                <a:gd name="connsiteX2" fmla="*/ 96360 w 96360"/>
                <a:gd name="connsiteY2" fmla="*/ 957351 h 957351"/>
                <a:gd name="connsiteX3" fmla="*/ 8451 w 96360"/>
                <a:gd name="connsiteY3" fmla="*/ 953439 h 957351"/>
                <a:gd name="connsiteX4" fmla="*/ 0 w 96360"/>
                <a:gd name="connsiteY4" fmla="*/ 630 h 957351"/>
                <a:gd name="connsiteX0" fmla="*/ 2218 w 98578"/>
                <a:gd name="connsiteY0" fmla="*/ 630 h 957351"/>
                <a:gd name="connsiteX1" fmla="*/ 85147 w 98578"/>
                <a:gd name="connsiteY1" fmla="*/ 0 h 957351"/>
                <a:gd name="connsiteX2" fmla="*/ 98578 w 98578"/>
                <a:gd name="connsiteY2" fmla="*/ 957351 h 957351"/>
                <a:gd name="connsiteX3" fmla="*/ 0 w 98578"/>
                <a:gd name="connsiteY3" fmla="*/ 950478 h 957351"/>
                <a:gd name="connsiteX4" fmla="*/ 2218 w 98578"/>
                <a:gd name="connsiteY4" fmla="*/ 630 h 957351"/>
                <a:gd name="connsiteX0" fmla="*/ 2218 w 92600"/>
                <a:gd name="connsiteY0" fmla="*/ 630 h 951076"/>
                <a:gd name="connsiteX1" fmla="*/ 85147 w 92600"/>
                <a:gd name="connsiteY1" fmla="*/ 0 h 951076"/>
                <a:gd name="connsiteX2" fmla="*/ 92600 w 92600"/>
                <a:gd name="connsiteY2" fmla="*/ 949867 h 951076"/>
                <a:gd name="connsiteX3" fmla="*/ 0 w 92600"/>
                <a:gd name="connsiteY3" fmla="*/ 950478 h 951076"/>
                <a:gd name="connsiteX4" fmla="*/ 2218 w 92600"/>
                <a:gd name="connsiteY4" fmla="*/ 630 h 951076"/>
                <a:gd name="connsiteX0" fmla="*/ 49 w 98976"/>
                <a:gd name="connsiteY0" fmla="*/ 630 h 951076"/>
                <a:gd name="connsiteX1" fmla="*/ 91523 w 98976"/>
                <a:gd name="connsiteY1" fmla="*/ 0 h 951076"/>
                <a:gd name="connsiteX2" fmla="*/ 98976 w 98976"/>
                <a:gd name="connsiteY2" fmla="*/ 949867 h 951076"/>
                <a:gd name="connsiteX3" fmla="*/ 6376 w 98976"/>
                <a:gd name="connsiteY3" fmla="*/ 950478 h 951076"/>
                <a:gd name="connsiteX4" fmla="*/ 49 w 98976"/>
                <a:gd name="connsiteY4" fmla="*/ 630 h 95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976" h="951076">
                  <a:moveTo>
                    <a:pt x="49" y="630"/>
                  </a:moveTo>
                  <a:lnTo>
                    <a:pt x="91523" y="0"/>
                  </a:lnTo>
                  <a:cubicBezTo>
                    <a:pt x="94007" y="316622"/>
                    <a:pt x="96492" y="633245"/>
                    <a:pt x="98976" y="949867"/>
                  </a:cubicBezTo>
                  <a:cubicBezTo>
                    <a:pt x="66117" y="947576"/>
                    <a:pt x="39235" y="952769"/>
                    <a:pt x="6376" y="950478"/>
                  </a:cubicBezTo>
                  <a:cubicBezTo>
                    <a:pt x="7115" y="633862"/>
                    <a:pt x="-690" y="317246"/>
                    <a:pt x="49" y="63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5BA54BB-D5BD-CC79-2F0D-9E3E94A866F2}"/>
                </a:ext>
              </a:extLst>
            </p:cNvPr>
            <p:cNvSpPr/>
            <p:nvPr/>
          </p:nvSpPr>
          <p:spPr>
            <a:xfrm rot="10800000">
              <a:off x="1963397" y="5473784"/>
              <a:ext cx="277605" cy="1005503"/>
            </a:xfrm>
            <a:custGeom>
              <a:avLst/>
              <a:gdLst>
                <a:gd name="connsiteX0" fmla="*/ 1 w 238261"/>
                <a:gd name="connsiteY0" fmla="*/ 1614026 h 1907742"/>
                <a:gd name="connsiteX1" fmla="*/ 8376 w 238261"/>
                <a:gd name="connsiteY1" fmla="*/ 477682 h 1907742"/>
                <a:gd name="connsiteX2" fmla="*/ 30323 w 238261"/>
                <a:gd name="connsiteY2" fmla="*/ 97 h 1907742"/>
                <a:gd name="connsiteX3" fmla="*/ 189843 w 238261"/>
                <a:gd name="connsiteY3" fmla="*/ 3712 h 1907742"/>
                <a:gd name="connsiteX4" fmla="*/ 238261 w 238261"/>
                <a:gd name="connsiteY4" fmla="*/ 5064 h 1907742"/>
                <a:gd name="connsiteX5" fmla="*/ 238261 w 238261"/>
                <a:gd name="connsiteY5" fmla="*/ 1900411 h 1907742"/>
                <a:gd name="connsiteX6" fmla="*/ 142402 w 238261"/>
                <a:gd name="connsiteY6" fmla="*/ 1905615 h 1907742"/>
                <a:gd name="connsiteX7" fmla="*/ 1989 w 238261"/>
                <a:gd name="connsiteY7" fmla="*/ 1894120 h 1907742"/>
                <a:gd name="connsiteX8" fmla="*/ 1 w 238261"/>
                <a:gd name="connsiteY8" fmla="*/ 1614026 h 1907742"/>
                <a:gd name="connsiteX0" fmla="*/ 1 w 238261"/>
                <a:gd name="connsiteY0" fmla="*/ 1611000 h 1904716"/>
                <a:gd name="connsiteX1" fmla="*/ 8376 w 238261"/>
                <a:gd name="connsiteY1" fmla="*/ 474656 h 1904716"/>
                <a:gd name="connsiteX2" fmla="*/ 17497 w 238261"/>
                <a:gd name="connsiteY2" fmla="*/ 77 h 1904716"/>
                <a:gd name="connsiteX3" fmla="*/ 189843 w 238261"/>
                <a:gd name="connsiteY3" fmla="*/ 686 h 1904716"/>
                <a:gd name="connsiteX4" fmla="*/ 238261 w 238261"/>
                <a:gd name="connsiteY4" fmla="*/ 2038 h 1904716"/>
                <a:gd name="connsiteX5" fmla="*/ 238261 w 238261"/>
                <a:gd name="connsiteY5" fmla="*/ 1897385 h 1904716"/>
                <a:gd name="connsiteX6" fmla="*/ 142402 w 238261"/>
                <a:gd name="connsiteY6" fmla="*/ 1902589 h 1904716"/>
                <a:gd name="connsiteX7" fmla="*/ 1989 w 238261"/>
                <a:gd name="connsiteY7" fmla="*/ 1891094 h 1904716"/>
                <a:gd name="connsiteX8" fmla="*/ 1 w 238261"/>
                <a:gd name="connsiteY8" fmla="*/ 1611000 h 1904716"/>
                <a:gd name="connsiteX0" fmla="*/ 1 w 238261"/>
                <a:gd name="connsiteY0" fmla="*/ 1611301 h 1905017"/>
                <a:gd name="connsiteX1" fmla="*/ 8376 w 238261"/>
                <a:gd name="connsiteY1" fmla="*/ 474957 h 1905017"/>
                <a:gd name="connsiteX2" fmla="*/ 17497 w 238261"/>
                <a:gd name="connsiteY2" fmla="*/ 378 h 1905017"/>
                <a:gd name="connsiteX3" fmla="*/ 189843 w 238261"/>
                <a:gd name="connsiteY3" fmla="*/ 987 h 1905017"/>
                <a:gd name="connsiteX4" fmla="*/ 238261 w 238261"/>
                <a:gd name="connsiteY4" fmla="*/ 2339 h 1905017"/>
                <a:gd name="connsiteX5" fmla="*/ 238261 w 238261"/>
                <a:gd name="connsiteY5" fmla="*/ 1897686 h 1905017"/>
                <a:gd name="connsiteX6" fmla="*/ 142402 w 238261"/>
                <a:gd name="connsiteY6" fmla="*/ 1902890 h 1905017"/>
                <a:gd name="connsiteX7" fmla="*/ 1989 w 238261"/>
                <a:gd name="connsiteY7" fmla="*/ 1891395 h 1905017"/>
                <a:gd name="connsiteX8" fmla="*/ 1 w 238261"/>
                <a:gd name="connsiteY8" fmla="*/ 1611301 h 190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61" h="1905017">
                  <a:moveTo>
                    <a:pt x="1" y="1611301"/>
                  </a:moveTo>
                  <a:cubicBezTo>
                    <a:pt x="-84" y="1252524"/>
                    <a:pt x="5460" y="743444"/>
                    <a:pt x="8376" y="474957"/>
                  </a:cubicBezTo>
                  <a:cubicBezTo>
                    <a:pt x="11292" y="206470"/>
                    <a:pt x="10354" y="-10318"/>
                    <a:pt x="17497" y="378"/>
                  </a:cubicBezTo>
                  <a:lnTo>
                    <a:pt x="189843" y="987"/>
                  </a:lnTo>
                  <a:lnTo>
                    <a:pt x="238261" y="2339"/>
                  </a:lnTo>
                  <a:lnTo>
                    <a:pt x="238261" y="1897686"/>
                  </a:lnTo>
                  <a:lnTo>
                    <a:pt x="142402" y="1902890"/>
                  </a:lnTo>
                  <a:cubicBezTo>
                    <a:pt x="58794" y="1906720"/>
                    <a:pt x="-6412" y="1906720"/>
                    <a:pt x="1989" y="1891395"/>
                  </a:cubicBezTo>
                  <a:cubicBezTo>
                    <a:pt x="613" y="1830259"/>
                    <a:pt x="29" y="1730893"/>
                    <a:pt x="1" y="1611301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31E9EC2B-A636-1F75-12B6-5B3A886B6E8E}"/>
                </a:ext>
              </a:extLst>
            </p:cNvPr>
            <p:cNvSpPr/>
            <p:nvPr/>
          </p:nvSpPr>
          <p:spPr>
            <a:xfrm rot="10800000">
              <a:off x="6820412" y="5472057"/>
              <a:ext cx="281574" cy="995642"/>
            </a:xfrm>
            <a:custGeom>
              <a:avLst/>
              <a:gdLst>
                <a:gd name="connsiteX0" fmla="*/ 0 w 83972"/>
                <a:gd name="connsiteY0" fmla="*/ 0 h 977992"/>
                <a:gd name="connsiteX1" fmla="*/ 79522 w 83972"/>
                <a:gd name="connsiteY1" fmla="*/ 6071 h 977992"/>
                <a:gd name="connsiteX2" fmla="*/ 83973 w 83972"/>
                <a:gd name="connsiteY2" fmla="*/ 965041 h 977992"/>
                <a:gd name="connsiteX3" fmla="*/ 22791 w 83972"/>
                <a:gd name="connsiteY3" fmla="*/ 977993 h 977992"/>
                <a:gd name="connsiteX4" fmla="*/ 0 w 83972"/>
                <a:gd name="connsiteY4" fmla="*/ 0 h 977992"/>
                <a:gd name="connsiteX0" fmla="*/ 0 w 83973"/>
                <a:gd name="connsiteY0" fmla="*/ 15448 h 993441"/>
                <a:gd name="connsiteX1" fmla="*/ 80269 w 83973"/>
                <a:gd name="connsiteY1" fmla="*/ 0 h 993441"/>
                <a:gd name="connsiteX2" fmla="*/ 83973 w 83973"/>
                <a:gd name="connsiteY2" fmla="*/ 980489 h 993441"/>
                <a:gd name="connsiteX3" fmla="*/ 22791 w 83973"/>
                <a:gd name="connsiteY3" fmla="*/ 993441 h 993441"/>
                <a:gd name="connsiteX4" fmla="*/ 0 w 83973"/>
                <a:gd name="connsiteY4" fmla="*/ 15448 h 993441"/>
                <a:gd name="connsiteX0" fmla="*/ 0 w 86202"/>
                <a:gd name="connsiteY0" fmla="*/ 15448 h 993441"/>
                <a:gd name="connsiteX1" fmla="*/ 80269 w 86202"/>
                <a:gd name="connsiteY1" fmla="*/ 0 h 993441"/>
                <a:gd name="connsiteX2" fmla="*/ 83973 w 86202"/>
                <a:gd name="connsiteY2" fmla="*/ 980489 h 993441"/>
                <a:gd name="connsiteX3" fmla="*/ 22791 w 86202"/>
                <a:gd name="connsiteY3" fmla="*/ 993441 h 993441"/>
                <a:gd name="connsiteX4" fmla="*/ 0 w 86202"/>
                <a:gd name="connsiteY4" fmla="*/ 15448 h 99344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5088"/>
                <a:gd name="connsiteY0" fmla="*/ 8965 h 994301"/>
                <a:gd name="connsiteX1" fmla="*/ 79155 w 85088"/>
                <a:gd name="connsiteY1" fmla="*/ 0 h 994301"/>
                <a:gd name="connsiteX2" fmla="*/ 82859 w 85088"/>
                <a:gd name="connsiteY2" fmla="*/ 980489 h 994301"/>
                <a:gd name="connsiteX3" fmla="*/ 21677 w 85088"/>
                <a:gd name="connsiteY3" fmla="*/ 993441 h 994301"/>
                <a:gd name="connsiteX4" fmla="*/ 0 w 85088"/>
                <a:gd name="connsiteY4" fmla="*/ 8965 h 994301"/>
                <a:gd name="connsiteX0" fmla="*/ 0 w 85088"/>
                <a:gd name="connsiteY0" fmla="*/ 8965 h 984427"/>
                <a:gd name="connsiteX1" fmla="*/ 79155 w 85088"/>
                <a:gd name="connsiteY1" fmla="*/ 0 h 984427"/>
                <a:gd name="connsiteX2" fmla="*/ 82859 w 85088"/>
                <a:gd name="connsiteY2" fmla="*/ 980489 h 984427"/>
                <a:gd name="connsiteX3" fmla="*/ 21677 w 85088"/>
                <a:gd name="connsiteY3" fmla="*/ 981772 h 984427"/>
                <a:gd name="connsiteX4" fmla="*/ 0 w 85088"/>
                <a:gd name="connsiteY4" fmla="*/ 8965 h 984427"/>
                <a:gd name="connsiteX0" fmla="*/ 0 w 85088"/>
                <a:gd name="connsiteY0" fmla="*/ 8965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8965 h 985277"/>
                <a:gd name="connsiteX0" fmla="*/ 0 w 85088"/>
                <a:gd name="connsiteY0" fmla="*/ 2686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2686 h 985277"/>
                <a:gd name="connsiteX0" fmla="*/ 0 w 85088"/>
                <a:gd name="connsiteY0" fmla="*/ 720 h 983311"/>
                <a:gd name="connsiteX1" fmla="*/ 79155 w 85088"/>
                <a:gd name="connsiteY1" fmla="*/ 14779 h 983311"/>
                <a:gd name="connsiteX2" fmla="*/ 82859 w 85088"/>
                <a:gd name="connsiteY2" fmla="*/ 978523 h 983311"/>
                <a:gd name="connsiteX3" fmla="*/ 18333 w 85088"/>
                <a:gd name="connsiteY3" fmla="*/ 981102 h 983311"/>
                <a:gd name="connsiteX4" fmla="*/ 0 w 85088"/>
                <a:gd name="connsiteY4" fmla="*/ 720 h 983311"/>
                <a:gd name="connsiteX0" fmla="*/ 0 w 85088"/>
                <a:gd name="connsiteY0" fmla="*/ 1013 h 983604"/>
                <a:gd name="connsiteX1" fmla="*/ 79155 w 85088"/>
                <a:gd name="connsiteY1" fmla="*/ 15072 h 983604"/>
                <a:gd name="connsiteX2" fmla="*/ 82859 w 85088"/>
                <a:gd name="connsiteY2" fmla="*/ 978816 h 983604"/>
                <a:gd name="connsiteX3" fmla="*/ 18333 w 85088"/>
                <a:gd name="connsiteY3" fmla="*/ 981395 h 983604"/>
                <a:gd name="connsiteX4" fmla="*/ 0 w 85088"/>
                <a:gd name="connsiteY4" fmla="*/ 1013 h 983604"/>
                <a:gd name="connsiteX0" fmla="*/ 0 w 85088"/>
                <a:gd name="connsiteY0" fmla="*/ 1013 h 983604"/>
                <a:gd name="connsiteX1" fmla="*/ 79155 w 85088"/>
                <a:gd name="connsiteY1" fmla="*/ 15072 h 983604"/>
                <a:gd name="connsiteX2" fmla="*/ 82859 w 85088"/>
                <a:gd name="connsiteY2" fmla="*/ 978816 h 983604"/>
                <a:gd name="connsiteX3" fmla="*/ 14558 w 85088"/>
                <a:gd name="connsiteY3" fmla="*/ 981395 h 983604"/>
                <a:gd name="connsiteX4" fmla="*/ 0 w 85088"/>
                <a:gd name="connsiteY4" fmla="*/ 1013 h 983604"/>
                <a:gd name="connsiteX0" fmla="*/ 0 w 81943"/>
                <a:gd name="connsiteY0" fmla="*/ 1013 h 983604"/>
                <a:gd name="connsiteX1" fmla="*/ 76010 w 81943"/>
                <a:gd name="connsiteY1" fmla="*/ 15072 h 983604"/>
                <a:gd name="connsiteX2" fmla="*/ 79714 w 81943"/>
                <a:gd name="connsiteY2" fmla="*/ 978816 h 983604"/>
                <a:gd name="connsiteX3" fmla="*/ 11413 w 81943"/>
                <a:gd name="connsiteY3" fmla="*/ 981395 h 983604"/>
                <a:gd name="connsiteX4" fmla="*/ 0 w 81943"/>
                <a:gd name="connsiteY4" fmla="*/ 1013 h 983604"/>
                <a:gd name="connsiteX0" fmla="*/ 0 w 81943"/>
                <a:gd name="connsiteY0" fmla="*/ 1013 h 983604"/>
                <a:gd name="connsiteX1" fmla="*/ 76010 w 81943"/>
                <a:gd name="connsiteY1" fmla="*/ 15072 h 983604"/>
                <a:gd name="connsiteX2" fmla="*/ 79714 w 81943"/>
                <a:gd name="connsiteY2" fmla="*/ 978816 h 983604"/>
                <a:gd name="connsiteX3" fmla="*/ 11413 w 81943"/>
                <a:gd name="connsiteY3" fmla="*/ 981395 h 983604"/>
                <a:gd name="connsiteX4" fmla="*/ 0 w 81943"/>
                <a:gd name="connsiteY4" fmla="*/ 1013 h 983604"/>
                <a:gd name="connsiteX0" fmla="*/ 0 w 82526"/>
                <a:gd name="connsiteY0" fmla="*/ 1430 h 978205"/>
                <a:gd name="connsiteX1" fmla="*/ 76593 w 82526"/>
                <a:gd name="connsiteY1" fmla="*/ 9673 h 978205"/>
                <a:gd name="connsiteX2" fmla="*/ 80297 w 82526"/>
                <a:gd name="connsiteY2" fmla="*/ 973417 h 978205"/>
                <a:gd name="connsiteX3" fmla="*/ 11996 w 82526"/>
                <a:gd name="connsiteY3" fmla="*/ 975996 h 978205"/>
                <a:gd name="connsiteX4" fmla="*/ 0 w 82526"/>
                <a:gd name="connsiteY4" fmla="*/ 1430 h 978205"/>
                <a:gd name="connsiteX0" fmla="*/ 0 w 82526"/>
                <a:gd name="connsiteY0" fmla="*/ 0 h 976775"/>
                <a:gd name="connsiteX1" fmla="*/ 76593 w 82526"/>
                <a:gd name="connsiteY1" fmla="*/ 8243 h 976775"/>
                <a:gd name="connsiteX2" fmla="*/ 80297 w 82526"/>
                <a:gd name="connsiteY2" fmla="*/ 971987 h 976775"/>
                <a:gd name="connsiteX3" fmla="*/ 11996 w 82526"/>
                <a:gd name="connsiteY3" fmla="*/ 974566 h 976775"/>
                <a:gd name="connsiteX4" fmla="*/ 0 w 82526"/>
                <a:gd name="connsiteY4" fmla="*/ 0 h 976775"/>
                <a:gd name="connsiteX0" fmla="*/ 0 w 82526"/>
                <a:gd name="connsiteY0" fmla="*/ 0 h 970960"/>
                <a:gd name="connsiteX1" fmla="*/ 76593 w 82526"/>
                <a:gd name="connsiteY1" fmla="*/ 2428 h 970960"/>
                <a:gd name="connsiteX2" fmla="*/ 80297 w 82526"/>
                <a:gd name="connsiteY2" fmla="*/ 966172 h 970960"/>
                <a:gd name="connsiteX3" fmla="*/ 11996 w 82526"/>
                <a:gd name="connsiteY3" fmla="*/ 968751 h 970960"/>
                <a:gd name="connsiteX4" fmla="*/ 0 w 82526"/>
                <a:gd name="connsiteY4" fmla="*/ 0 h 970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526" h="970960">
                  <a:moveTo>
                    <a:pt x="0" y="0"/>
                  </a:moveTo>
                  <a:lnTo>
                    <a:pt x="76593" y="2428"/>
                  </a:lnTo>
                  <a:cubicBezTo>
                    <a:pt x="77828" y="329258"/>
                    <a:pt x="86536" y="937734"/>
                    <a:pt x="80297" y="966172"/>
                  </a:cubicBezTo>
                  <a:cubicBezTo>
                    <a:pt x="59903" y="970489"/>
                    <a:pt x="27906" y="973041"/>
                    <a:pt x="11996" y="968751"/>
                  </a:cubicBezTo>
                  <a:cubicBezTo>
                    <a:pt x="2904" y="743173"/>
                    <a:pt x="3193" y="294600"/>
                    <a:pt x="0" y="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9D811459-4B0E-AC2C-50FD-D73E8DA97AD7}"/>
                </a:ext>
              </a:extLst>
            </p:cNvPr>
            <p:cNvSpPr/>
            <p:nvPr/>
          </p:nvSpPr>
          <p:spPr>
            <a:xfrm rot="10800000">
              <a:off x="6085301" y="5446939"/>
              <a:ext cx="304895" cy="1016754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  <a:gd name="connsiteX0" fmla="*/ 0 w 89955"/>
                <a:gd name="connsiteY0" fmla="*/ 2347 h 946335"/>
                <a:gd name="connsiteX1" fmla="*/ 89323 w 89955"/>
                <a:gd name="connsiteY1" fmla="*/ 1088 h 946335"/>
                <a:gd name="connsiteX2" fmla="*/ 87434 w 89955"/>
                <a:gd name="connsiteY2" fmla="*/ 946117 h 946335"/>
                <a:gd name="connsiteX3" fmla="*/ 3970 w 89955"/>
                <a:gd name="connsiteY3" fmla="*/ 938704 h 946335"/>
                <a:gd name="connsiteX4" fmla="*/ 0 w 89955"/>
                <a:gd name="connsiteY4" fmla="*/ 2347 h 946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6335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28889" y="938359"/>
                    <a:pt x="3970" y="938704"/>
                  </a:cubicBezTo>
                  <a:cubicBezTo>
                    <a:pt x="-1071" y="748828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9083DABB-0B09-41BD-20F6-EEED9D743830}"/>
                </a:ext>
              </a:extLst>
            </p:cNvPr>
            <p:cNvSpPr/>
            <p:nvPr/>
          </p:nvSpPr>
          <p:spPr>
            <a:xfrm rot="10800000">
              <a:off x="5693176" y="5461296"/>
              <a:ext cx="295509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84916" y="809"/>
                  </a:lnTo>
                  <a:lnTo>
                    <a:pt x="94716" y="979117"/>
                  </a:lnTo>
                  <a:lnTo>
                    <a:pt x="0" y="982175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62">
              <a:extLst>
                <a:ext uri="{FF2B5EF4-FFF2-40B4-BE49-F238E27FC236}">
                  <a16:creationId xmlns:a16="http://schemas.microsoft.com/office/drawing/2014/main" id="{1474249F-66D0-95C2-7A0D-AA0AA32BC1CE}"/>
                </a:ext>
              </a:extLst>
            </p:cNvPr>
            <p:cNvSpPr/>
            <p:nvPr/>
          </p:nvSpPr>
          <p:spPr>
            <a:xfrm rot="10800000">
              <a:off x="5310007" y="5452972"/>
              <a:ext cx="281266" cy="1018120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  <a:gd name="connsiteX0" fmla="*/ 0 w 76151"/>
                <a:gd name="connsiteY0" fmla="*/ 5629 h 967976"/>
                <a:gd name="connsiteX1" fmla="*/ 76151 w 76151"/>
                <a:gd name="connsiteY1" fmla="*/ 0 h 967976"/>
                <a:gd name="connsiteX2" fmla="*/ 76061 w 76151"/>
                <a:gd name="connsiteY2" fmla="*/ 967976 h 967976"/>
                <a:gd name="connsiteX3" fmla="*/ 3028 w 76151"/>
                <a:gd name="connsiteY3" fmla="*/ 957072 h 967976"/>
                <a:gd name="connsiteX4" fmla="*/ 0 w 76151"/>
                <a:gd name="connsiteY4" fmla="*/ 5629 h 967976"/>
                <a:gd name="connsiteX0" fmla="*/ 0 w 76681"/>
                <a:gd name="connsiteY0" fmla="*/ 5629 h 957072"/>
                <a:gd name="connsiteX1" fmla="*/ 76151 w 76681"/>
                <a:gd name="connsiteY1" fmla="*/ 0 h 957072"/>
                <a:gd name="connsiteX2" fmla="*/ 76680 w 76681"/>
                <a:gd name="connsiteY2" fmla="*/ 953000 h 957072"/>
                <a:gd name="connsiteX3" fmla="*/ 3028 w 76681"/>
                <a:gd name="connsiteY3" fmla="*/ 957072 h 957072"/>
                <a:gd name="connsiteX4" fmla="*/ 0 w 76681"/>
                <a:gd name="connsiteY4" fmla="*/ 5629 h 957072"/>
                <a:gd name="connsiteX0" fmla="*/ 0 w 76681"/>
                <a:gd name="connsiteY0" fmla="*/ 0 h 960001"/>
                <a:gd name="connsiteX1" fmla="*/ 76151 w 76681"/>
                <a:gd name="connsiteY1" fmla="*/ 2929 h 960001"/>
                <a:gd name="connsiteX2" fmla="*/ 76680 w 76681"/>
                <a:gd name="connsiteY2" fmla="*/ 955929 h 960001"/>
                <a:gd name="connsiteX3" fmla="*/ 3028 w 76681"/>
                <a:gd name="connsiteY3" fmla="*/ 960001 h 960001"/>
                <a:gd name="connsiteX4" fmla="*/ 0 w 76681"/>
                <a:gd name="connsiteY4" fmla="*/ 0 h 9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681" h="960001">
                  <a:moveTo>
                    <a:pt x="0" y="0"/>
                  </a:moveTo>
                  <a:lnTo>
                    <a:pt x="76151" y="2929"/>
                  </a:lnTo>
                  <a:cubicBezTo>
                    <a:pt x="76121" y="325588"/>
                    <a:pt x="76710" y="633270"/>
                    <a:pt x="76680" y="955929"/>
                  </a:cubicBezTo>
                  <a:lnTo>
                    <a:pt x="3028" y="960001"/>
                  </a:lnTo>
                  <a:cubicBezTo>
                    <a:pt x="2019" y="642853"/>
                    <a:pt x="1009" y="317148"/>
                    <a:pt x="0" y="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71">
              <a:extLst>
                <a:ext uri="{FF2B5EF4-FFF2-40B4-BE49-F238E27FC236}">
                  <a16:creationId xmlns:a16="http://schemas.microsoft.com/office/drawing/2014/main" id="{000CA8C6-C3E8-D5D5-58AE-7828FB6D78B9}"/>
                </a:ext>
              </a:extLst>
            </p:cNvPr>
            <p:cNvSpPr/>
            <p:nvPr/>
          </p:nvSpPr>
          <p:spPr>
            <a:xfrm rot="10800000">
              <a:off x="4890615" y="5460063"/>
              <a:ext cx="293497" cy="1017044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  <a:gd name="connsiteX0" fmla="*/ 0 w 90652"/>
                <a:gd name="connsiteY0" fmla="*/ 6471 h 958987"/>
                <a:gd name="connsiteX1" fmla="*/ 88063 w 90652"/>
                <a:gd name="connsiteY1" fmla="*/ 0 h 958987"/>
                <a:gd name="connsiteX2" fmla="*/ 90652 w 90652"/>
                <a:gd name="connsiteY2" fmla="*/ 950380 h 958987"/>
                <a:gd name="connsiteX3" fmla="*/ 443 w 90652"/>
                <a:gd name="connsiteY3" fmla="*/ 958987 h 958987"/>
                <a:gd name="connsiteX4" fmla="*/ 0 w 90652"/>
                <a:gd name="connsiteY4" fmla="*/ 6471 h 958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652" h="958987">
                  <a:moveTo>
                    <a:pt x="0" y="6471"/>
                  </a:moveTo>
                  <a:cubicBezTo>
                    <a:pt x="39492" y="-497"/>
                    <a:pt x="61780" y="1229"/>
                    <a:pt x="88063" y="0"/>
                  </a:cubicBezTo>
                  <a:cubicBezTo>
                    <a:pt x="91997" y="319741"/>
                    <a:pt x="86718" y="630639"/>
                    <a:pt x="90652" y="950380"/>
                  </a:cubicBezTo>
                  <a:cubicBezTo>
                    <a:pt x="79622" y="961050"/>
                    <a:pt x="21665" y="957265"/>
                    <a:pt x="443" y="958987"/>
                  </a:cubicBezTo>
                  <a:cubicBezTo>
                    <a:pt x="221" y="865809"/>
                    <a:pt x="627" y="325176"/>
                    <a:pt x="0" y="6471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F07C2570-29D3-6E35-6C3C-3007E513EC95}"/>
                </a:ext>
              </a:extLst>
            </p:cNvPr>
            <p:cNvSpPr/>
            <p:nvPr/>
          </p:nvSpPr>
          <p:spPr>
            <a:xfrm rot="10800000">
              <a:off x="0" y="5460011"/>
              <a:ext cx="270955" cy="1017145"/>
            </a:xfrm>
            <a:custGeom>
              <a:avLst/>
              <a:gdLst>
                <a:gd name="connsiteX0" fmla="*/ 176579 w 270955"/>
                <a:gd name="connsiteY0" fmla="*/ 1017136 h 1017145"/>
                <a:gd name="connsiteX1" fmla="*/ 52689 w 270955"/>
                <a:gd name="connsiteY1" fmla="*/ 1015754 h 1017145"/>
                <a:gd name="connsiteX2" fmla="*/ 34242 w 270955"/>
                <a:gd name="connsiteY2" fmla="*/ 983679 h 1017145"/>
                <a:gd name="connsiteX3" fmla="*/ 2649 w 270955"/>
                <a:gd name="connsiteY3" fmla="*/ 97360 h 1017145"/>
                <a:gd name="connsiteX4" fmla="*/ 1804 w 270955"/>
                <a:gd name="connsiteY4" fmla="*/ 495 h 1017145"/>
                <a:gd name="connsiteX5" fmla="*/ 210228 w 270955"/>
                <a:gd name="connsiteY5" fmla="*/ 289 h 1017145"/>
                <a:gd name="connsiteX6" fmla="*/ 270955 w 270955"/>
                <a:gd name="connsiteY6" fmla="*/ 1092 h 1017145"/>
                <a:gd name="connsiteX7" fmla="*/ 270955 w 270955"/>
                <a:gd name="connsiteY7" fmla="*/ 1011749 h 1017145"/>
                <a:gd name="connsiteX8" fmla="*/ 262328 w 270955"/>
                <a:gd name="connsiteY8" fmla="*/ 1014083 h 1017145"/>
                <a:gd name="connsiteX9" fmla="*/ 176579 w 270955"/>
                <a:gd name="connsiteY9" fmla="*/ 1017136 h 101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0955" h="1017145">
                  <a:moveTo>
                    <a:pt x="176579" y="1017136"/>
                  </a:moveTo>
                  <a:cubicBezTo>
                    <a:pt x="128501" y="1017257"/>
                    <a:pt x="75735" y="1016187"/>
                    <a:pt x="52689" y="1015754"/>
                  </a:cubicBezTo>
                  <a:cubicBezTo>
                    <a:pt x="27988" y="1019179"/>
                    <a:pt x="33323" y="1009338"/>
                    <a:pt x="34242" y="983679"/>
                  </a:cubicBezTo>
                  <a:cubicBezTo>
                    <a:pt x="24840" y="832522"/>
                    <a:pt x="8954" y="258953"/>
                    <a:pt x="2649" y="97360"/>
                  </a:cubicBezTo>
                  <a:cubicBezTo>
                    <a:pt x="6821" y="65456"/>
                    <a:pt x="-4126" y="24939"/>
                    <a:pt x="1804" y="495"/>
                  </a:cubicBezTo>
                  <a:cubicBezTo>
                    <a:pt x="64272" y="46"/>
                    <a:pt x="142433" y="-247"/>
                    <a:pt x="210228" y="289"/>
                  </a:cubicBezTo>
                  <a:lnTo>
                    <a:pt x="270955" y="1092"/>
                  </a:lnTo>
                  <a:lnTo>
                    <a:pt x="270955" y="1011749"/>
                  </a:lnTo>
                  <a:lnTo>
                    <a:pt x="262328" y="1014083"/>
                  </a:lnTo>
                  <a:cubicBezTo>
                    <a:pt x="246059" y="1016284"/>
                    <a:pt x="212638" y="1017045"/>
                    <a:pt x="176579" y="1017136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4" name="Freeform 60">
              <a:extLst>
                <a:ext uri="{FF2B5EF4-FFF2-40B4-BE49-F238E27FC236}">
                  <a16:creationId xmlns:a16="http://schemas.microsoft.com/office/drawing/2014/main" id="{0629246A-74FF-1BE3-1D38-4802914A236D}"/>
                </a:ext>
              </a:extLst>
            </p:cNvPr>
            <p:cNvSpPr/>
            <p:nvPr/>
          </p:nvSpPr>
          <p:spPr>
            <a:xfrm rot="10800000">
              <a:off x="1579694" y="5455717"/>
              <a:ext cx="295511" cy="1016688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  <a:gd name="connsiteX0" fmla="*/ 30 w 89985"/>
                <a:gd name="connsiteY0" fmla="*/ 2347 h 946273"/>
                <a:gd name="connsiteX1" fmla="*/ 89353 w 89985"/>
                <a:gd name="connsiteY1" fmla="*/ 1088 h 946273"/>
                <a:gd name="connsiteX2" fmla="*/ 87464 w 89985"/>
                <a:gd name="connsiteY2" fmla="*/ 946117 h 946273"/>
                <a:gd name="connsiteX3" fmla="*/ 1823 w 89985"/>
                <a:gd name="connsiteY3" fmla="*/ 934480 h 946273"/>
                <a:gd name="connsiteX4" fmla="*/ 30 w 89985"/>
                <a:gd name="connsiteY4" fmla="*/ 2347 h 94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85" h="946273">
                  <a:moveTo>
                    <a:pt x="30" y="2347"/>
                  </a:moveTo>
                  <a:cubicBezTo>
                    <a:pt x="36329" y="-2337"/>
                    <a:pt x="59579" y="1508"/>
                    <a:pt x="89353" y="1088"/>
                  </a:cubicBezTo>
                  <a:cubicBezTo>
                    <a:pt x="88723" y="316098"/>
                    <a:pt x="92172" y="805905"/>
                    <a:pt x="87464" y="946117"/>
                  </a:cubicBezTo>
                  <a:cubicBezTo>
                    <a:pt x="60099" y="947883"/>
                    <a:pt x="26742" y="934135"/>
                    <a:pt x="1823" y="934480"/>
                  </a:cubicBezTo>
                  <a:cubicBezTo>
                    <a:pt x="-3218" y="744604"/>
                    <a:pt x="4256" y="317282"/>
                    <a:pt x="3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61">
              <a:extLst>
                <a:ext uri="{FF2B5EF4-FFF2-40B4-BE49-F238E27FC236}">
                  <a16:creationId xmlns:a16="http://schemas.microsoft.com/office/drawing/2014/main" id="{5851AC75-1647-6A6D-790B-C3155537DB0E}"/>
                </a:ext>
              </a:extLst>
            </p:cNvPr>
            <p:cNvSpPr/>
            <p:nvPr/>
          </p:nvSpPr>
          <p:spPr>
            <a:xfrm rot="10800000">
              <a:off x="1158637" y="5461660"/>
              <a:ext cx="310732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84916" y="809"/>
                  </a:lnTo>
                  <a:lnTo>
                    <a:pt x="94716" y="979117"/>
                  </a:lnTo>
                  <a:lnTo>
                    <a:pt x="0" y="982175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 62">
              <a:extLst>
                <a:ext uri="{FF2B5EF4-FFF2-40B4-BE49-F238E27FC236}">
                  <a16:creationId xmlns:a16="http://schemas.microsoft.com/office/drawing/2014/main" id="{3B14A804-1777-505E-A40B-4775A0D16239}"/>
                </a:ext>
              </a:extLst>
            </p:cNvPr>
            <p:cNvSpPr/>
            <p:nvPr/>
          </p:nvSpPr>
          <p:spPr>
            <a:xfrm rot="10800000">
              <a:off x="762690" y="5448027"/>
              <a:ext cx="299330" cy="1026578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  <a:gd name="connsiteX0" fmla="*/ 0 w 76151"/>
                <a:gd name="connsiteY0" fmla="*/ 5629 h 967976"/>
                <a:gd name="connsiteX1" fmla="*/ 76151 w 76151"/>
                <a:gd name="connsiteY1" fmla="*/ 0 h 967976"/>
                <a:gd name="connsiteX2" fmla="*/ 76061 w 76151"/>
                <a:gd name="connsiteY2" fmla="*/ 967976 h 967976"/>
                <a:gd name="connsiteX3" fmla="*/ 5502 w 76151"/>
                <a:gd name="connsiteY3" fmla="*/ 959212 h 967976"/>
                <a:gd name="connsiteX4" fmla="*/ 0 w 76151"/>
                <a:gd name="connsiteY4" fmla="*/ 5629 h 967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67976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45317"/>
                    <a:pt x="76061" y="967976"/>
                  </a:cubicBezTo>
                  <a:lnTo>
                    <a:pt x="5502" y="959212"/>
                  </a:lnTo>
                  <a:lnTo>
                    <a:pt x="0" y="562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 71">
              <a:extLst>
                <a:ext uri="{FF2B5EF4-FFF2-40B4-BE49-F238E27FC236}">
                  <a16:creationId xmlns:a16="http://schemas.microsoft.com/office/drawing/2014/main" id="{A5E65AF0-2D9F-212C-B1EA-7BEABEABE39A}"/>
                </a:ext>
              </a:extLst>
            </p:cNvPr>
            <p:cNvSpPr/>
            <p:nvPr/>
          </p:nvSpPr>
          <p:spPr>
            <a:xfrm>
              <a:off x="364128" y="5459365"/>
              <a:ext cx="299330" cy="1013822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652" h="955949">
                  <a:moveTo>
                    <a:pt x="0" y="3433"/>
                  </a:moveTo>
                  <a:cubicBezTo>
                    <a:pt x="39492" y="-3535"/>
                    <a:pt x="51268" y="2470"/>
                    <a:pt x="77551" y="1241"/>
                  </a:cubicBezTo>
                  <a:cubicBezTo>
                    <a:pt x="81485" y="320982"/>
                    <a:pt x="86718" y="627601"/>
                    <a:pt x="90652" y="947342"/>
                  </a:cubicBezTo>
                  <a:cubicBezTo>
                    <a:pt x="79622" y="958012"/>
                    <a:pt x="21665" y="954227"/>
                    <a:pt x="443" y="955949"/>
                  </a:cubicBezTo>
                  <a:cubicBezTo>
                    <a:pt x="221" y="862771"/>
                    <a:pt x="627" y="322138"/>
                    <a:pt x="0" y="3433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 60">
              <a:extLst>
                <a:ext uri="{FF2B5EF4-FFF2-40B4-BE49-F238E27FC236}">
                  <a16:creationId xmlns:a16="http://schemas.microsoft.com/office/drawing/2014/main" id="{EEBD4CAE-C082-5593-01E8-AA43356DC67B}"/>
                </a:ext>
              </a:extLst>
            </p:cNvPr>
            <p:cNvSpPr/>
            <p:nvPr/>
          </p:nvSpPr>
          <p:spPr>
            <a:xfrm rot="10800000">
              <a:off x="3773088" y="5475746"/>
              <a:ext cx="284414" cy="1007736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  <a:gd name="connsiteX0" fmla="*/ 0 w 89955"/>
                <a:gd name="connsiteY0" fmla="*/ 2347 h 946254"/>
                <a:gd name="connsiteX1" fmla="*/ 89323 w 89955"/>
                <a:gd name="connsiteY1" fmla="*/ 1088 h 946254"/>
                <a:gd name="connsiteX2" fmla="*/ 87434 w 89955"/>
                <a:gd name="connsiteY2" fmla="*/ 946117 h 946254"/>
                <a:gd name="connsiteX3" fmla="*/ 2519 w 89955"/>
                <a:gd name="connsiteY3" fmla="*/ 932368 h 946254"/>
                <a:gd name="connsiteX4" fmla="*/ 0 w 89955"/>
                <a:gd name="connsiteY4" fmla="*/ 2347 h 946254"/>
                <a:gd name="connsiteX0" fmla="*/ 0 w 90951"/>
                <a:gd name="connsiteY0" fmla="*/ 2347 h 937942"/>
                <a:gd name="connsiteX1" fmla="*/ 89323 w 90951"/>
                <a:gd name="connsiteY1" fmla="*/ 1088 h 937942"/>
                <a:gd name="connsiteX2" fmla="*/ 88885 w 90951"/>
                <a:gd name="connsiteY2" fmla="*/ 937670 h 937942"/>
                <a:gd name="connsiteX3" fmla="*/ 2519 w 90951"/>
                <a:gd name="connsiteY3" fmla="*/ 932368 h 937942"/>
                <a:gd name="connsiteX4" fmla="*/ 0 w 90951"/>
                <a:gd name="connsiteY4" fmla="*/ 2347 h 937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951" h="937942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3593" y="797458"/>
                    <a:pt x="88885" y="937670"/>
                  </a:cubicBezTo>
                  <a:cubicBezTo>
                    <a:pt x="61520" y="939436"/>
                    <a:pt x="27438" y="932023"/>
                    <a:pt x="2519" y="932368"/>
                  </a:cubicBezTo>
                  <a:cubicBezTo>
                    <a:pt x="-2522" y="742492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60">
              <a:extLst>
                <a:ext uri="{FF2B5EF4-FFF2-40B4-BE49-F238E27FC236}">
                  <a16:creationId xmlns:a16="http://schemas.microsoft.com/office/drawing/2014/main" id="{1BA7C17B-A8BC-8018-D5A4-02C90B404BDA}"/>
                </a:ext>
              </a:extLst>
            </p:cNvPr>
            <p:cNvSpPr/>
            <p:nvPr/>
          </p:nvSpPr>
          <p:spPr>
            <a:xfrm rot="10800000">
              <a:off x="4520385" y="5457792"/>
              <a:ext cx="281299" cy="1016812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  <a:gd name="connsiteX0" fmla="*/ 0 w 89955"/>
                <a:gd name="connsiteY0" fmla="*/ 2347 h 946389"/>
                <a:gd name="connsiteX1" fmla="*/ 89323 w 89955"/>
                <a:gd name="connsiteY1" fmla="*/ 1088 h 946389"/>
                <a:gd name="connsiteX2" fmla="*/ 87434 w 89955"/>
                <a:gd name="connsiteY2" fmla="*/ 946117 h 946389"/>
                <a:gd name="connsiteX3" fmla="*/ 6147 w 89955"/>
                <a:gd name="connsiteY3" fmla="*/ 940816 h 946389"/>
                <a:gd name="connsiteX4" fmla="*/ 0 w 89955"/>
                <a:gd name="connsiteY4" fmla="*/ 2347 h 946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6389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1066" y="940471"/>
                    <a:pt x="6147" y="940816"/>
                  </a:cubicBezTo>
                  <a:cubicBezTo>
                    <a:pt x="1106" y="750940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64">
              <a:extLst>
                <a:ext uri="{FF2B5EF4-FFF2-40B4-BE49-F238E27FC236}">
                  <a16:creationId xmlns:a16="http://schemas.microsoft.com/office/drawing/2014/main" id="{ACDB67FC-8EF7-8969-BBDC-9F83EAABADF9}"/>
                </a:ext>
              </a:extLst>
            </p:cNvPr>
            <p:cNvSpPr/>
            <p:nvPr/>
          </p:nvSpPr>
          <p:spPr>
            <a:xfrm rot="10800000">
              <a:off x="6469391" y="5468634"/>
              <a:ext cx="284112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64">
              <a:extLst>
                <a:ext uri="{FF2B5EF4-FFF2-40B4-BE49-F238E27FC236}">
                  <a16:creationId xmlns:a16="http://schemas.microsoft.com/office/drawing/2014/main" id="{878789E2-C69B-6CE6-6ED2-D0B5AA27CEF5}"/>
                </a:ext>
              </a:extLst>
            </p:cNvPr>
            <p:cNvSpPr/>
            <p:nvPr/>
          </p:nvSpPr>
          <p:spPr>
            <a:xfrm rot="10800000">
              <a:off x="9381688" y="5472689"/>
              <a:ext cx="307186" cy="1013079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  <a:gd name="connsiteX0" fmla="*/ 1472 w 85444"/>
                <a:gd name="connsiteY0" fmla="*/ 3643 h 950859"/>
                <a:gd name="connsiteX1" fmla="*/ 83467 w 85444"/>
                <a:gd name="connsiteY1" fmla="*/ 0 h 950859"/>
                <a:gd name="connsiteX2" fmla="*/ 85444 w 85444"/>
                <a:gd name="connsiteY2" fmla="*/ 940622 h 950859"/>
                <a:gd name="connsiteX3" fmla="*/ 0 w 85444"/>
                <a:gd name="connsiteY3" fmla="*/ 950859 h 950859"/>
                <a:gd name="connsiteX4" fmla="*/ 1472 w 85444"/>
                <a:gd name="connsiteY4" fmla="*/ 3643 h 950859"/>
                <a:gd name="connsiteX0" fmla="*/ 22 w 92196"/>
                <a:gd name="connsiteY0" fmla="*/ 0 h 955248"/>
                <a:gd name="connsiteX1" fmla="*/ 90219 w 92196"/>
                <a:gd name="connsiteY1" fmla="*/ 4389 h 955248"/>
                <a:gd name="connsiteX2" fmla="*/ 92196 w 92196"/>
                <a:gd name="connsiteY2" fmla="*/ 945011 h 955248"/>
                <a:gd name="connsiteX3" fmla="*/ 6752 w 92196"/>
                <a:gd name="connsiteY3" fmla="*/ 955248 h 955248"/>
                <a:gd name="connsiteX4" fmla="*/ 22 w 92196"/>
                <a:gd name="connsiteY4" fmla="*/ 0 h 955248"/>
                <a:gd name="connsiteX0" fmla="*/ 22 w 98575"/>
                <a:gd name="connsiteY0" fmla="*/ 0 h 955248"/>
                <a:gd name="connsiteX1" fmla="*/ 90219 w 98575"/>
                <a:gd name="connsiteY1" fmla="*/ 4389 h 955248"/>
                <a:gd name="connsiteX2" fmla="*/ 98575 w 98575"/>
                <a:gd name="connsiteY2" fmla="*/ 945011 h 955248"/>
                <a:gd name="connsiteX3" fmla="*/ 6752 w 98575"/>
                <a:gd name="connsiteY3" fmla="*/ 955248 h 955248"/>
                <a:gd name="connsiteX4" fmla="*/ 22 w 98575"/>
                <a:gd name="connsiteY4" fmla="*/ 0 h 955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575" h="955248">
                  <a:moveTo>
                    <a:pt x="22" y="0"/>
                  </a:moveTo>
                  <a:lnTo>
                    <a:pt x="90219" y="4389"/>
                  </a:lnTo>
                  <a:cubicBezTo>
                    <a:pt x="93004" y="317930"/>
                    <a:pt x="95790" y="631470"/>
                    <a:pt x="98575" y="945011"/>
                  </a:cubicBezTo>
                  <a:lnTo>
                    <a:pt x="6752" y="955248"/>
                  </a:lnTo>
                  <a:cubicBezTo>
                    <a:pt x="7243" y="639509"/>
                    <a:pt x="-469" y="315739"/>
                    <a:pt x="22" y="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 63">
              <a:extLst>
                <a:ext uri="{FF2B5EF4-FFF2-40B4-BE49-F238E27FC236}">
                  <a16:creationId xmlns:a16="http://schemas.microsoft.com/office/drawing/2014/main" id="{C60AB375-8711-368E-13EF-44ED9C9A7AF0}"/>
                </a:ext>
              </a:extLst>
            </p:cNvPr>
            <p:cNvSpPr/>
            <p:nvPr/>
          </p:nvSpPr>
          <p:spPr>
            <a:xfrm rot="10800000">
              <a:off x="11890334" y="5449951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B0AC405E-3B8F-2521-4B65-0674091E6D84}"/>
                </a:ext>
              </a:extLst>
            </p:cNvPr>
            <p:cNvSpPr/>
            <p:nvPr/>
          </p:nvSpPr>
          <p:spPr>
            <a:xfrm>
              <a:off x="115651" y="6460478"/>
              <a:ext cx="12019816" cy="397522"/>
            </a:xfrm>
            <a:custGeom>
              <a:avLst/>
              <a:gdLst>
                <a:gd name="connsiteX0" fmla="*/ 3887475 w 12019816"/>
                <a:gd name="connsiteY0" fmla="*/ 27498 h 397522"/>
                <a:gd name="connsiteX1" fmla="*/ 4001492 w 12019816"/>
                <a:gd name="connsiteY1" fmla="*/ 27515 h 397522"/>
                <a:gd name="connsiteX2" fmla="*/ 4017479 w 12019816"/>
                <a:gd name="connsiteY2" fmla="*/ 349134 h 397522"/>
                <a:gd name="connsiteX3" fmla="*/ 4019155 w 12019816"/>
                <a:gd name="connsiteY3" fmla="*/ 397522 h 397522"/>
                <a:gd name="connsiteX4" fmla="*/ 3759893 w 12019816"/>
                <a:gd name="connsiteY4" fmla="*/ 397522 h 397522"/>
                <a:gd name="connsiteX5" fmla="*/ 3759901 w 12019816"/>
                <a:gd name="connsiteY5" fmla="*/ 326851 h 397522"/>
                <a:gd name="connsiteX6" fmla="*/ 3767720 w 12019816"/>
                <a:gd name="connsiteY6" fmla="*/ 28626 h 397522"/>
                <a:gd name="connsiteX7" fmla="*/ 3887475 w 12019816"/>
                <a:gd name="connsiteY7" fmla="*/ 27498 h 397522"/>
                <a:gd name="connsiteX8" fmla="*/ 1444556 w 12019816"/>
                <a:gd name="connsiteY8" fmla="*/ 24848 h 397522"/>
                <a:gd name="connsiteX9" fmla="*/ 1443365 w 12019816"/>
                <a:gd name="connsiteY9" fmla="*/ 397522 h 397522"/>
                <a:gd name="connsiteX10" fmla="*/ 1160286 w 12019816"/>
                <a:gd name="connsiteY10" fmla="*/ 397522 h 397522"/>
                <a:gd name="connsiteX11" fmla="*/ 1149047 w 12019816"/>
                <a:gd name="connsiteY11" fmla="*/ 27990 h 397522"/>
                <a:gd name="connsiteX12" fmla="*/ 9353306 w 12019816"/>
                <a:gd name="connsiteY12" fmla="*/ 24632 h 397522"/>
                <a:gd name="connsiteX13" fmla="*/ 9350526 w 12019816"/>
                <a:gd name="connsiteY13" fmla="*/ 397522 h 397522"/>
                <a:gd name="connsiteX14" fmla="*/ 9086489 w 12019816"/>
                <a:gd name="connsiteY14" fmla="*/ 397522 h 397522"/>
                <a:gd name="connsiteX15" fmla="*/ 9084201 w 12019816"/>
                <a:gd name="connsiteY15" fmla="*/ 26968 h 397522"/>
                <a:gd name="connsiteX16" fmla="*/ 3530863 w 12019816"/>
                <a:gd name="connsiteY16" fmla="*/ 23600 h 397522"/>
                <a:gd name="connsiteX17" fmla="*/ 3655739 w 12019816"/>
                <a:gd name="connsiteY17" fmla="*/ 31038 h 397522"/>
                <a:gd name="connsiteX18" fmla="*/ 3662282 w 12019816"/>
                <a:gd name="connsiteY18" fmla="*/ 236612 h 397522"/>
                <a:gd name="connsiteX19" fmla="*/ 3669707 w 12019816"/>
                <a:gd name="connsiteY19" fmla="*/ 397522 h 397522"/>
                <a:gd name="connsiteX20" fmla="*/ 3380246 w 12019816"/>
                <a:gd name="connsiteY20" fmla="*/ 397522 h 397522"/>
                <a:gd name="connsiteX21" fmla="*/ 3369591 w 12019816"/>
                <a:gd name="connsiteY21" fmla="*/ 26901 h 397522"/>
                <a:gd name="connsiteX22" fmla="*/ 3530863 w 12019816"/>
                <a:gd name="connsiteY22" fmla="*/ 23600 h 397522"/>
                <a:gd name="connsiteX23" fmla="*/ 496114 w 12019816"/>
                <a:gd name="connsiteY23" fmla="*/ 22749 h 397522"/>
                <a:gd name="connsiteX24" fmla="*/ 605617 w 12019816"/>
                <a:gd name="connsiteY24" fmla="*/ 23869 h 397522"/>
                <a:gd name="connsiteX25" fmla="*/ 621413 w 12019816"/>
                <a:gd name="connsiteY25" fmla="*/ 397522 h 397522"/>
                <a:gd name="connsiteX26" fmla="*/ 355628 w 12019816"/>
                <a:gd name="connsiteY26" fmla="*/ 397522 h 397522"/>
                <a:gd name="connsiteX27" fmla="*/ 355624 w 12019816"/>
                <a:gd name="connsiteY27" fmla="*/ 390358 h 397522"/>
                <a:gd name="connsiteX28" fmla="*/ 354536 w 12019816"/>
                <a:gd name="connsiteY28" fmla="*/ 26194 h 397522"/>
                <a:gd name="connsiteX29" fmla="*/ 496114 w 12019816"/>
                <a:gd name="connsiteY29" fmla="*/ 22749 h 397522"/>
                <a:gd name="connsiteX30" fmla="*/ 8626058 w 12019816"/>
                <a:gd name="connsiteY30" fmla="*/ 22127 h 397522"/>
                <a:gd name="connsiteX31" fmla="*/ 8623644 w 12019816"/>
                <a:gd name="connsiteY31" fmla="*/ 397522 h 397522"/>
                <a:gd name="connsiteX32" fmla="*/ 8363684 w 12019816"/>
                <a:gd name="connsiteY32" fmla="*/ 397522 h 397522"/>
                <a:gd name="connsiteX33" fmla="*/ 8355586 w 12019816"/>
                <a:gd name="connsiteY33" fmla="*/ 22775 h 397522"/>
                <a:gd name="connsiteX34" fmla="*/ 8626058 w 12019816"/>
                <a:gd name="connsiteY34" fmla="*/ 22127 h 397522"/>
                <a:gd name="connsiteX35" fmla="*/ 7774143 w 12019816"/>
                <a:gd name="connsiteY35" fmla="*/ 21941 h 397522"/>
                <a:gd name="connsiteX36" fmla="*/ 7888161 w 12019816"/>
                <a:gd name="connsiteY36" fmla="*/ 21958 h 397522"/>
                <a:gd name="connsiteX37" fmla="*/ 7904148 w 12019816"/>
                <a:gd name="connsiteY37" fmla="*/ 343577 h 397522"/>
                <a:gd name="connsiteX38" fmla="*/ 7906016 w 12019816"/>
                <a:gd name="connsiteY38" fmla="*/ 397522 h 397522"/>
                <a:gd name="connsiteX39" fmla="*/ 7646561 w 12019816"/>
                <a:gd name="connsiteY39" fmla="*/ 397522 h 397522"/>
                <a:gd name="connsiteX40" fmla="*/ 7646569 w 12019816"/>
                <a:gd name="connsiteY40" fmla="*/ 321294 h 397522"/>
                <a:gd name="connsiteX41" fmla="*/ 7654388 w 12019816"/>
                <a:gd name="connsiteY41" fmla="*/ 23069 h 397522"/>
                <a:gd name="connsiteX42" fmla="*/ 7774143 w 12019816"/>
                <a:gd name="connsiteY42" fmla="*/ 21941 h 397522"/>
                <a:gd name="connsiteX43" fmla="*/ 8193927 w 12019816"/>
                <a:gd name="connsiteY43" fmla="*/ 21912 h 397522"/>
                <a:gd name="connsiteX44" fmla="*/ 8280610 w 12019816"/>
                <a:gd name="connsiteY44" fmla="*/ 29022 h 397522"/>
                <a:gd name="connsiteX45" fmla="*/ 8282711 w 12019816"/>
                <a:gd name="connsiteY45" fmla="*/ 176860 h 397522"/>
                <a:gd name="connsiteX46" fmla="*/ 8281799 w 12019816"/>
                <a:gd name="connsiteY46" fmla="*/ 330539 h 397522"/>
                <a:gd name="connsiteX47" fmla="*/ 8280851 w 12019816"/>
                <a:gd name="connsiteY47" fmla="*/ 397522 h 397522"/>
                <a:gd name="connsiteX48" fmla="*/ 8030904 w 12019816"/>
                <a:gd name="connsiteY48" fmla="*/ 397522 h 397522"/>
                <a:gd name="connsiteX49" fmla="*/ 8030904 w 12019816"/>
                <a:gd name="connsiteY49" fmla="*/ 25701 h 397522"/>
                <a:gd name="connsiteX50" fmla="*/ 8132214 w 12019816"/>
                <a:gd name="connsiteY50" fmla="*/ 22954 h 397522"/>
                <a:gd name="connsiteX51" fmla="*/ 8193927 w 12019816"/>
                <a:gd name="connsiteY51" fmla="*/ 21912 h 397522"/>
                <a:gd name="connsiteX52" fmla="*/ 3291027 w 12019816"/>
                <a:gd name="connsiteY52" fmla="*/ 20635 h 397522"/>
                <a:gd name="connsiteX53" fmla="*/ 3288217 w 12019816"/>
                <a:gd name="connsiteY53" fmla="*/ 397522 h 397522"/>
                <a:gd name="connsiteX54" fmla="*/ 3024235 w 12019816"/>
                <a:gd name="connsiteY54" fmla="*/ 397522 h 397522"/>
                <a:gd name="connsiteX55" fmla="*/ 3021921 w 12019816"/>
                <a:gd name="connsiteY55" fmla="*/ 22971 h 397522"/>
                <a:gd name="connsiteX56" fmla="*/ 4615112 w 12019816"/>
                <a:gd name="connsiteY56" fmla="*/ 20144 h 397522"/>
                <a:gd name="connsiteX57" fmla="*/ 4729129 w 12019816"/>
                <a:gd name="connsiteY57" fmla="*/ 20161 h 397522"/>
                <a:gd name="connsiteX58" fmla="*/ 4745116 w 12019816"/>
                <a:gd name="connsiteY58" fmla="*/ 341780 h 397522"/>
                <a:gd name="connsiteX59" fmla="*/ 4747047 w 12019816"/>
                <a:gd name="connsiteY59" fmla="*/ 397522 h 397522"/>
                <a:gd name="connsiteX60" fmla="*/ 4487530 w 12019816"/>
                <a:gd name="connsiteY60" fmla="*/ 397522 h 397522"/>
                <a:gd name="connsiteX61" fmla="*/ 4487539 w 12019816"/>
                <a:gd name="connsiteY61" fmla="*/ 319497 h 397522"/>
                <a:gd name="connsiteX62" fmla="*/ 4495357 w 12019816"/>
                <a:gd name="connsiteY62" fmla="*/ 21272 h 397522"/>
                <a:gd name="connsiteX63" fmla="*/ 4615112 w 12019816"/>
                <a:gd name="connsiteY63" fmla="*/ 20144 h 397522"/>
                <a:gd name="connsiteX64" fmla="*/ 4222599 w 12019816"/>
                <a:gd name="connsiteY64" fmla="*/ 19678 h 397522"/>
                <a:gd name="connsiteX65" fmla="*/ 4364076 w 12019816"/>
                <a:gd name="connsiteY65" fmla="*/ 21060 h 397522"/>
                <a:gd name="connsiteX66" fmla="*/ 4385140 w 12019816"/>
                <a:gd name="connsiteY66" fmla="*/ 53135 h 397522"/>
                <a:gd name="connsiteX67" fmla="*/ 4397453 w 12019816"/>
                <a:gd name="connsiteY67" fmla="*/ 308891 h 397522"/>
                <a:gd name="connsiteX68" fmla="*/ 4400908 w 12019816"/>
                <a:gd name="connsiteY68" fmla="*/ 397522 h 397522"/>
                <a:gd name="connsiteX69" fmla="*/ 4120950 w 12019816"/>
                <a:gd name="connsiteY69" fmla="*/ 397522 h 397522"/>
                <a:gd name="connsiteX70" fmla="*/ 4117167 w 12019816"/>
                <a:gd name="connsiteY70" fmla="*/ 300055 h 397522"/>
                <a:gd name="connsiteX71" fmla="*/ 4113239 w 12019816"/>
                <a:gd name="connsiteY71" fmla="*/ 25440 h 397522"/>
                <a:gd name="connsiteX72" fmla="*/ 4222599 w 12019816"/>
                <a:gd name="connsiteY72" fmla="*/ 19678 h 397522"/>
                <a:gd name="connsiteX73" fmla="*/ 9592115 w 12019816"/>
                <a:gd name="connsiteY73" fmla="*/ 19671 h 397522"/>
                <a:gd name="connsiteX74" fmla="*/ 9716991 w 12019816"/>
                <a:gd name="connsiteY74" fmla="*/ 27108 h 397522"/>
                <a:gd name="connsiteX75" fmla="*/ 9723533 w 12019816"/>
                <a:gd name="connsiteY75" fmla="*/ 232682 h 397522"/>
                <a:gd name="connsiteX76" fmla="*/ 9731139 w 12019816"/>
                <a:gd name="connsiteY76" fmla="*/ 397522 h 397522"/>
                <a:gd name="connsiteX77" fmla="*/ 9441611 w 12019816"/>
                <a:gd name="connsiteY77" fmla="*/ 397522 h 397522"/>
                <a:gd name="connsiteX78" fmla="*/ 9430843 w 12019816"/>
                <a:gd name="connsiteY78" fmla="*/ 22971 h 397522"/>
                <a:gd name="connsiteX79" fmla="*/ 9592115 w 12019816"/>
                <a:gd name="connsiteY79" fmla="*/ 19671 h 397522"/>
                <a:gd name="connsiteX80" fmla="*/ 2563778 w 12019816"/>
                <a:gd name="connsiteY80" fmla="*/ 18130 h 397522"/>
                <a:gd name="connsiteX81" fmla="*/ 2561338 w 12019816"/>
                <a:gd name="connsiteY81" fmla="*/ 397522 h 397522"/>
                <a:gd name="connsiteX82" fmla="*/ 2301491 w 12019816"/>
                <a:gd name="connsiteY82" fmla="*/ 397522 h 397522"/>
                <a:gd name="connsiteX83" fmla="*/ 2293306 w 12019816"/>
                <a:gd name="connsiteY83" fmla="*/ 18778 h 397522"/>
                <a:gd name="connsiteX84" fmla="*/ 2563778 w 12019816"/>
                <a:gd name="connsiteY84" fmla="*/ 18130 h 397522"/>
                <a:gd name="connsiteX85" fmla="*/ 8718348 w 12019816"/>
                <a:gd name="connsiteY85" fmla="*/ 18123 h 397522"/>
                <a:gd name="connsiteX86" fmla="*/ 8959609 w 12019816"/>
                <a:gd name="connsiteY86" fmla="*/ 19031 h 397522"/>
                <a:gd name="connsiteX87" fmla="*/ 8978767 w 12019816"/>
                <a:gd name="connsiteY87" fmla="*/ 397522 h 397522"/>
                <a:gd name="connsiteX88" fmla="*/ 8723051 w 12019816"/>
                <a:gd name="connsiteY88" fmla="*/ 397522 h 397522"/>
                <a:gd name="connsiteX89" fmla="*/ 1711860 w 12019816"/>
                <a:gd name="connsiteY89" fmla="*/ 17944 h 397522"/>
                <a:gd name="connsiteX90" fmla="*/ 1825878 w 12019816"/>
                <a:gd name="connsiteY90" fmla="*/ 17961 h 397522"/>
                <a:gd name="connsiteX91" fmla="*/ 1841865 w 12019816"/>
                <a:gd name="connsiteY91" fmla="*/ 339580 h 397522"/>
                <a:gd name="connsiteX92" fmla="*/ 1843872 w 12019816"/>
                <a:gd name="connsiteY92" fmla="*/ 397522 h 397522"/>
                <a:gd name="connsiteX93" fmla="*/ 1584278 w 12019816"/>
                <a:gd name="connsiteY93" fmla="*/ 397522 h 397522"/>
                <a:gd name="connsiteX94" fmla="*/ 1584286 w 12019816"/>
                <a:gd name="connsiteY94" fmla="*/ 317297 h 397522"/>
                <a:gd name="connsiteX95" fmla="*/ 1592105 w 12019816"/>
                <a:gd name="connsiteY95" fmla="*/ 19072 h 397522"/>
                <a:gd name="connsiteX96" fmla="*/ 1711860 w 12019816"/>
                <a:gd name="connsiteY96" fmla="*/ 17944 h 397522"/>
                <a:gd name="connsiteX97" fmla="*/ 2131647 w 12019816"/>
                <a:gd name="connsiteY97" fmla="*/ 17915 h 397522"/>
                <a:gd name="connsiteX98" fmla="*/ 2218330 w 12019816"/>
                <a:gd name="connsiteY98" fmla="*/ 25025 h 397522"/>
                <a:gd name="connsiteX99" fmla="*/ 2220431 w 12019816"/>
                <a:gd name="connsiteY99" fmla="*/ 172863 h 397522"/>
                <a:gd name="connsiteX100" fmla="*/ 2219520 w 12019816"/>
                <a:gd name="connsiteY100" fmla="*/ 326542 h 397522"/>
                <a:gd name="connsiteX101" fmla="*/ 2218514 w 12019816"/>
                <a:gd name="connsiteY101" fmla="*/ 397522 h 397522"/>
                <a:gd name="connsiteX102" fmla="*/ 1968622 w 12019816"/>
                <a:gd name="connsiteY102" fmla="*/ 397522 h 397522"/>
                <a:gd name="connsiteX103" fmla="*/ 1968622 w 12019816"/>
                <a:gd name="connsiteY103" fmla="*/ 21704 h 397522"/>
                <a:gd name="connsiteX104" fmla="*/ 2069934 w 12019816"/>
                <a:gd name="connsiteY104" fmla="*/ 18957 h 397522"/>
                <a:gd name="connsiteX105" fmla="*/ 2131647 w 12019816"/>
                <a:gd name="connsiteY105" fmla="*/ 17915 h 397522"/>
                <a:gd name="connsiteX106" fmla="*/ 7505826 w 12019816"/>
                <a:gd name="connsiteY106" fmla="*/ 15918 h 397522"/>
                <a:gd name="connsiteX107" fmla="*/ 7504607 w 12019816"/>
                <a:gd name="connsiteY107" fmla="*/ 397522 h 397522"/>
                <a:gd name="connsiteX108" fmla="*/ 7221827 w 12019816"/>
                <a:gd name="connsiteY108" fmla="*/ 397522 h 397522"/>
                <a:gd name="connsiteX109" fmla="*/ 7210317 w 12019816"/>
                <a:gd name="connsiteY109" fmla="*/ 19060 h 397522"/>
                <a:gd name="connsiteX110" fmla="*/ 2656068 w 12019816"/>
                <a:gd name="connsiteY110" fmla="*/ 14126 h 397522"/>
                <a:gd name="connsiteX111" fmla="*/ 2897329 w 12019816"/>
                <a:gd name="connsiteY111" fmla="*/ 15034 h 397522"/>
                <a:gd name="connsiteX112" fmla="*/ 2916690 w 12019816"/>
                <a:gd name="connsiteY112" fmla="*/ 397522 h 397522"/>
                <a:gd name="connsiteX113" fmla="*/ 2660821 w 12019816"/>
                <a:gd name="connsiteY113" fmla="*/ 397522 h 397522"/>
                <a:gd name="connsiteX114" fmla="*/ 7067541 w 12019816"/>
                <a:gd name="connsiteY114" fmla="*/ 13161 h 397522"/>
                <a:gd name="connsiteX115" fmla="*/ 7083654 w 12019816"/>
                <a:gd name="connsiteY115" fmla="*/ 397522 h 397522"/>
                <a:gd name="connsiteX116" fmla="*/ 6831297 w 12019816"/>
                <a:gd name="connsiteY116" fmla="*/ 397522 h 397522"/>
                <a:gd name="connsiteX117" fmla="*/ 6831420 w 12019816"/>
                <a:gd name="connsiteY117" fmla="*/ 15211 h 397522"/>
                <a:gd name="connsiteX118" fmla="*/ 5144127 w 12019816"/>
                <a:gd name="connsiteY118" fmla="*/ 10835 h 397522"/>
                <a:gd name="connsiteX119" fmla="*/ 5144353 w 12019816"/>
                <a:gd name="connsiteY119" fmla="*/ 389491 h 397522"/>
                <a:gd name="connsiteX120" fmla="*/ 5144354 w 12019816"/>
                <a:gd name="connsiteY120" fmla="*/ 397522 h 397522"/>
                <a:gd name="connsiteX121" fmla="*/ 4868027 w 12019816"/>
                <a:gd name="connsiteY121" fmla="*/ 397522 h 397522"/>
                <a:gd name="connsiteX122" fmla="*/ 4852064 w 12019816"/>
                <a:gd name="connsiteY122" fmla="*/ 19963 h 397522"/>
                <a:gd name="connsiteX123" fmla="*/ 5144127 w 12019816"/>
                <a:gd name="connsiteY123" fmla="*/ 10835 h 397522"/>
                <a:gd name="connsiteX124" fmla="*/ 10269788 w 12019816"/>
                <a:gd name="connsiteY124" fmla="*/ 10801 h 397522"/>
                <a:gd name="connsiteX125" fmla="*/ 10411266 w 12019816"/>
                <a:gd name="connsiteY125" fmla="*/ 12182 h 397522"/>
                <a:gd name="connsiteX126" fmla="*/ 10432331 w 12019816"/>
                <a:gd name="connsiteY126" fmla="*/ 44257 h 397522"/>
                <a:gd name="connsiteX127" fmla="*/ 10444643 w 12019816"/>
                <a:gd name="connsiteY127" fmla="*/ 300013 h 397522"/>
                <a:gd name="connsiteX128" fmla="*/ 10448444 w 12019816"/>
                <a:gd name="connsiteY128" fmla="*/ 397522 h 397522"/>
                <a:gd name="connsiteX129" fmla="*/ 10168485 w 12019816"/>
                <a:gd name="connsiteY129" fmla="*/ 397522 h 397522"/>
                <a:gd name="connsiteX130" fmla="*/ 10168484 w 12019816"/>
                <a:gd name="connsiteY130" fmla="*/ 397504 h 397522"/>
                <a:gd name="connsiteX131" fmla="*/ 10160431 w 12019816"/>
                <a:gd name="connsiteY131" fmla="*/ 16562 h 397522"/>
                <a:gd name="connsiteX132" fmla="*/ 10269788 w 12019816"/>
                <a:gd name="connsiteY132" fmla="*/ 10801 h 397522"/>
                <a:gd name="connsiteX133" fmla="*/ 6157958 w 12019816"/>
                <a:gd name="connsiteY133" fmla="*/ 10527 h 397522"/>
                <a:gd name="connsiteX134" fmla="*/ 6273480 w 12019816"/>
                <a:gd name="connsiteY134" fmla="*/ 11908 h 397522"/>
                <a:gd name="connsiteX135" fmla="*/ 6290681 w 12019816"/>
                <a:gd name="connsiteY135" fmla="*/ 43983 h 397522"/>
                <a:gd name="connsiteX136" fmla="*/ 6300735 w 12019816"/>
                <a:gd name="connsiteY136" fmla="*/ 299739 h 397522"/>
                <a:gd name="connsiteX137" fmla="*/ 6303847 w 12019816"/>
                <a:gd name="connsiteY137" fmla="*/ 397522 h 397522"/>
                <a:gd name="connsiteX138" fmla="*/ 6062287 w 12019816"/>
                <a:gd name="connsiteY138" fmla="*/ 397522 h 397522"/>
                <a:gd name="connsiteX139" fmla="*/ 6062289 w 12019816"/>
                <a:gd name="connsiteY139" fmla="*/ 395791 h 397522"/>
                <a:gd name="connsiteX140" fmla="*/ 6068663 w 12019816"/>
                <a:gd name="connsiteY140" fmla="*/ 16288 h 397522"/>
                <a:gd name="connsiteX141" fmla="*/ 6157958 w 12019816"/>
                <a:gd name="connsiteY141" fmla="*/ 10527 h 397522"/>
                <a:gd name="connsiteX142" fmla="*/ 9945472 w 12019816"/>
                <a:gd name="connsiteY142" fmla="*/ 9688 h 397522"/>
                <a:gd name="connsiteX143" fmla="*/ 10059491 w 12019816"/>
                <a:gd name="connsiteY143" fmla="*/ 9705 h 397522"/>
                <a:gd name="connsiteX144" fmla="*/ 10075476 w 12019816"/>
                <a:gd name="connsiteY144" fmla="*/ 331324 h 397522"/>
                <a:gd name="connsiteX145" fmla="*/ 10077770 w 12019816"/>
                <a:gd name="connsiteY145" fmla="*/ 397522 h 397522"/>
                <a:gd name="connsiteX146" fmla="*/ 9817888 w 12019816"/>
                <a:gd name="connsiteY146" fmla="*/ 397522 h 397522"/>
                <a:gd name="connsiteX147" fmla="*/ 9817898 w 12019816"/>
                <a:gd name="connsiteY147" fmla="*/ 309041 h 397522"/>
                <a:gd name="connsiteX148" fmla="*/ 9825717 w 12019816"/>
                <a:gd name="connsiteY148" fmla="*/ 10816 h 397522"/>
                <a:gd name="connsiteX149" fmla="*/ 9945472 w 12019816"/>
                <a:gd name="connsiteY149" fmla="*/ 9688 h 397522"/>
                <a:gd name="connsiteX150" fmla="*/ 1005258 w 12019816"/>
                <a:gd name="connsiteY150" fmla="*/ 9164 h 397522"/>
                <a:gd name="connsiteX151" fmla="*/ 1021539 w 12019816"/>
                <a:gd name="connsiteY151" fmla="*/ 397522 h 397522"/>
                <a:gd name="connsiteX152" fmla="*/ 769014 w 12019816"/>
                <a:gd name="connsiteY152" fmla="*/ 397522 h 397522"/>
                <a:gd name="connsiteX153" fmla="*/ 769138 w 12019816"/>
                <a:gd name="connsiteY153" fmla="*/ 11214 h 397522"/>
                <a:gd name="connsiteX154" fmla="*/ 95676 w 12019816"/>
                <a:gd name="connsiteY154" fmla="*/ 6530 h 397522"/>
                <a:gd name="connsiteX155" fmla="*/ 211198 w 12019816"/>
                <a:gd name="connsiteY155" fmla="*/ 7911 h 397522"/>
                <a:gd name="connsiteX156" fmla="*/ 228399 w 12019816"/>
                <a:gd name="connsiteY156" fmla="*/ 39986 h 397522"/>
                <a:gd name="connsiteX157" fmla="*/ 238452 w 12019816"/>
                <a:gd name="connsiteY157" fmla="*/ 295742 h 397522"/>
                <a:gd name="connsiteX158" fmla="*/ 241692 w 12019816"/>
                <a:gd name="connsiteY158" fmla="*/ 397522 h 397522"/>
                <a:gd name="connsiteX159" fmla="*/ 0 w 12019816"/>
                <a:gd name="connsiteY159" fmla="*/ 397522 h 397522"/>
                <a:gd name="connsiteX160" fmla="*/ 6 w 12019816"/>
                <a:gd name="connsiteY160" fmla="*/ 391794 h 397522"/>
                <a:gd name="connsiteX161" fmla="*/ 6381 w 12019816"/>
                <a:gd name="connsiteY161" fmla="*/ 12291 h 397522"/>
                <a:gd name="connsiteX162" fmla="*/ 95676 w 12019816"/>
                <a:gd name="connsiteY162" fmla="*/ 6530 h 397522"/>
                <a:gd name="connsiteX163" fmla="*/ 5973804 w 12019816"/>
                <a:gd name="connsiteY163" fmla="*/ 6521 h 397522"/>
                <a:gd name="connsiteX164" fmla="*/ 5972555 w 12019816"/>
                <a:gd name="connsiteY164" fmla="*/ 397522 h 397522"/>
                <a:gd name="connsiteX165" fmla="*/ 5690094 w 12019816"/>
                <a:gd name="connsiteY165" fmla="*/ 397522 h 397522"/>
                <a:gd name="connsiteX166" fmla="*/ 5678298 w 12019816"/>
                <a:gd name="connsiteY166" fmla="*/ 9663 h 397522"/>
                <a:gd name="connsiteX167" fmla="*/ 5527975 w 12019816"/>
                <a:gd name="connsiteY167" fmla="*/ 6521 h 397522"/>
                <a:gd name="connsiteX168" fmla="*/ 5544367 w 12019816"/>
                <a:gd name="connsiteY168" fmla="*/ 397522 h 397522"/>
                <a:gd name="connsiteX169" fmla="*/ 5291731 w 12019816"/>
                <a:gd name="connsiteY169" fmla="*/ 397522 h 397522"/>
                <a:gd name="connsiteX170" fmla="*/ 5291856 w 12019816"/>
                <a:gd name="connsiteY170" fmla="*/ 8571 h 397522"/>
                <a:gd name="connsiteX171" fmla="*/ 10681560 w 12019816"/>
                <a:gd name="connsiteY171" fmla="*/ 2364 h 397522"/>
                <a:gd name="connsiteX172" fmla="*/ 10795579 w 12019816"/>
                <a:gd name="connsiteY172" fmla="*/ 2381 h 397522"/>
                <a:gd name="connsiteX173" fmla="*/ 10811565 w 12019816"/>
                <a:gd name="connsiteY173" fmla="*/ 324000 h 397522"/>
                <a:gd name="connsiteX174" fmla="*/ 10814112 w 12019816"/>
                <a:gd name="connsiteY174" fmla="*/ 397522 h 397522"/>
                <a:gd name="connsiteX175" fmla="*/ 10553976 w 12019816"/>
                <a:gd name="connsiteY175" fmla="*/ 397522 h 397522"/>
                <a:gd name="connsiteX176" fmla="*/ 10553986 w 12019816"/>
                <a:gd name="connsiteY176" fmla="*/ 301717 h 397522"/>
                <a:gd name="connsiteX177" fmla="*/ 10561805 w 12019816"/>
                <a:gd name="connsiteY177" fmla="*/ 3492 h 397522"/>
                <a:gd name="connsiteX178" fmla="*/ 10681560 w 12019816"/>
                <a:gd name="connsiteY178" fmla="*/ 2364 h 397522"/>
                <a:gd name="connsiteX179" fmla="*/ 6558693 w 12019816"/>
                <a:gd name="connsiteY179" fmla="*/ 404 h 397522"/>
                <a:gd name="connsiteX180" fmla="*/ 6668196 w 12019816"/>
                <a:gd name="connsiteY180" fmla="*/ 1524 h 397522"/>
                <a:gd name="connsiteX181" fmla="*/ 6684936 w 12019816"/>
                <a:gd name="connsiteY181" fmla="*/ 397522 h 397522"/>
                <a:gd name="connsiteX182" fmla="*/ 6418203 w 12019816"/>
                <a:gd name="connsiteY182" fmla="*/ 397522 h 397522"/>
                <a:gd name="connsiteX183" fmla="*/ 6417940 w 12019816"/>
                <a:gd name="connsiteY183" fmla="*/ 214118 h 397522"/>
                <a:gd name="connsiteX184" fmla="*/ 6417115 w 12019816"/>
                <a:gd name="connsiteY184" fmla="*/ 3849 h 397522"/>
                <a:gd name="connsiteX185" fmla="*/ 6558693 w 12019816"/>
                <a:gd name="connsiteY185" fmla="*/ 404 h 397522"/>
                <a:gd name="connsiteX186" fmla="*/ 12019816 w 12019816"/>
                <a:gd name="connsiteY186" fmla="*/ 0 h 397522"/>
                <a:gd name="connsiteX187" fmla="*/ 12018546 w 12019816"/>
                <a:gd name="connsiteY187" fmla="*/ 397522 h 397522"/>
                <a:gd name="connsiteX188" fmla="*/ 11736301 w 12019816"/>
                <a:gd name="connsiteY188" fmla="*/ 397522 h 397522"/>
                <a:gd name="connsiteX189" fmla="*/ 11724307 w 12019816"/>
                <a:gd name="connsiteY189" fmla="*/ 3142 h 397522"/>
                <a:gd name="connsiteX190" fmla="*/ 11584876 w 12019816"/>
                <a:gd name="connsiteY190" fmla="*/ 0 h 397522"/>
                <a:gd name="connsiteX191" fmla="*/ 11601541 w 12019816"/>
                <a:gd name="connsiteY191" fmla="*/ 397522 h 397522"/>
                <a:gd name="connsiteX192" fmla="*/ 11348629 w 12019816"/>
                <a:gd name="connsiteY192" fmla="*/ 397522 h 397522"/>
                <a:gd name="connsiteX193" fmla="*/ 11348756 w 12019816"/>
                <a:gd name="connsiteY193" fmla="*/ 2050 h 397522"/>
                <a:gd name="connsiteX194" fmla="*/ 11209774 w 12019816"/>
                <a:gd name="connsiteY194" fmla="*/ 0 h 397522"/>
                <a:gd name="connsiteX195" fmla="*/ 11210000 w 12019816"/>
                <a:gd name="connsiteY195" fmla="*/ 342744 h 397522"/>
                <a:gd name="connsiteX196" fmla="*/ 11210003 w 12019816"/>
                <a:gd name="connsiteY196" fmla="*/ 397522 h 397522"/>
                <a:gd name="connsiteX197" fmla="*/ 10934130 w 12019816"/>
                <a:gd name="connsiteY197" fmla="*/ 397522 h 397522"/>
                <a:gd name="connsiteX198" fmla="*/ 10917711 w 12019816"/>
                <a:gd name="connsiteY198" fmla="*/ 9128 h 397522"/>
                <a:gd name="connsiteX199" fmla="*/ 11209774 w 12019816"/>
                <a:gd name="connsiteY199" fmla="*/ 0 h 397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12019816" h="397522">
                  <a:moveTo>
                    <a:pt x="3887475" y="27498"/>
                  </a:moveTo>
                  <a:cubicBezTo>
                    <a:pt x="3925481" y="27504"/>
                    <a:pt x="3962531" y="27701"/>
                    <a:pt x="4001492" y="27515"/>
                  </a:cubicBezTo>
                  <a:cubicBezTo>
                    <a:pt x="4007404" y="104017"/>
                    <a:pt x="4012598" y="218309"/>
                    <a:pt x="4017479" y="349134"/>
                  </a:cubicBezTo>
                  <a:lnTo>
                    <a:pt x="4019155" y="397522"/>
                  </a:lnTo>
                  <a:lnTo>
                    <a:pt x="3759893" y="397522"/>
                  </a:lnTo>
                  <a:lnTo>
                    <a:pt x="3759901" y="326851"/>
                  </a:lnTo>
                  <a:cubicBezTo>
                    <a:pt x="3760265" y="194430"/>
                    <a:pt x="3762199" y="85118"/>
                    <a:pt x="3767720" y="28626"/>
                  </a:cubicBezTo>
                  <a:cubicBezTo>
                    <a:pt x="3810507" y="27677"/>
                    <a:pt x="3849469" y="27492"/>
                    <a:pt x="3887475" y="27498"/>
                  </a:cubicBezTo>
                  <a:close/>
                  <a:moveTo>
                    <a:pt x="1444556" y="24848"/>
                  </a:moveTo>
                  <a:lnTo>
                    <a:pt x="1443365" y="397522"/>
                  </a:lnTo>
                  <a:lnTo>
                    <a:pt x="1160286" y="397522"/>
                  </a:lnTo>
                  <a:lnTo>
                    <a:pt x="1149047" y="27990"/>
                  </a:lnTo>
                  <a:close/>
                  <a:moveTo>
                    <a:pt x="9353306" y="24632"/>
                  </a:moveTo>
                  <a:lnTo>
                    <a:pt x="9350526" y="397522"/>
                  </a:lnTo>
                  <a:lnTo>
                    <a:pt x="9086489" y="397522"/>
                  </a:lnTo>
                  <a:lnTo>
                    <a:pt x="9084201" y="26968"/>
                  </a:lnTo>
                  <a:close/>
                  <a:moveTo>
                    <a:pt x="3530863" y="23600"/>
                  </a:moveTo>
                  <a:cubicBezTo>
                    <a:pt x="3597455" y="23646"/>
                    <a:pt x="3657981" y="25481"/>
                    <a:pt x="3655739" y="31038"/>
                  </a:cubicBezTo>
                  <a:cubicBezTo>
                    <a:pt x="3656879" y="95522"/>
                    <a:pt x="3659289" y="165062"/>
                    <a:pt x="3662282" y="236612"/>
                  </a:cubicBezTo>
                  <a:lnTo>
                    <a:pt x="3669707" y="397522"/>
                  </a:lnTo>
                  <a:lnTo>
                    <a:pt x="3380246" y="397522"/>
                  </a:lnTo>
                  <a:lnTo>
                    <a:pt x="3369591" y="26901"/>
                  </a:lnTo>
                  <a:cubicBezTo>
                    <a:pt x="3391614" y="25299"/>
                    <a:pt x="3464271" y="23555"/>
                    <a:pt x="3530863" y="23600"/>
                  </a:cubicBezTo>
                  <a:close/>
                  <a:moveTo>
                    <a:pt x="496114" y="22749"/>
                  </a:moveTo>
                  <a:cubicBezTo>
                    <a:pt x="532265" y="23255"/>
                    <a:pt x="563070" y="24521"/>
                    <a:pt x="605617" y="23869"/>
                  </a:cubicBezTo>
                  <a:lnTo>
                    <a:pt x="621413" y="397522"/>
                  </a:lnTo>
                  <a:lnTo>
                    <a:pt x="355628" y="397522"/>
                  </a:lnTo>
                  <a:lnTo>
                    <a:pt x="355624" y="390358"/>
                  </a:lnTo>
                  <a:cubicBezTo>
                    <a:pt x="355478" y="260428"/>
                    <a:pt x="355171" y="131819"/>
                    <a:pt x="354536" y="26194"/>
                  </a:cubicBezTo>
                  <a:cubicBezTo>
                    <a:pt x="418467" y="22499"/>
                    <a:pt x="459963" y="22244"/>
                    <a:pt x="496114" y="22749"/>
                  </a:cubicBezTo>
                  <a:close/>
                  <a:moveTo>
                    <a:pt x="8626058" y="22127"/>
                  </a:moveTo>
                  <a:lnTo>
                    <a:pt x="8623644" y="397522"/>
                  </a:lnTo>
                  <a:lnTo>
                    <a:pt x="8363684" y="397522"/>
                  </a:lnTo>
                  <a:lnTo>
                    <a:pt x="8355586" y="22775"/>
                  </a:lnTo>
                  <a:cubicBezTo>
                    <a:pt x="8451563" y="25205"/>
                    <a:pt x="8530081" y="19697"/>
                    <a:pt x="8626058" y="22127"/>
                  </a:cubicBezTo>
                  <a:close/>
                  <a:moveTo>
                    <a:pt x="7774143" y="21941"/>
                  </a:moveTo>
                  <a:cubicBezTo>
                    <a:pt x="7812149" y="21947"/>
                    <a:pt x="7849199" y="22144"/>
                    <a:pt x="7888161" y="21958"/>
                  </a:cubicBezTo>
                  <a:cubicBezTo>
                    <a:pt x="7894073" y="98460"/>
                    <a:pt x="7899267" y="212752"/>
                    <a:pt x="7904148" y="343577"/>
                  </a:cubicBezTo>
                  <a:lnTo>
                    <a:pt x="7906016" y="397522"/>
                  </a:lnTo>
                  <a:lnTo>
                    <a:pt x="7646561" y="397522"/>
                  </a:lnTo>
                  <a:lnTo>
                    <a:pt x="7646569" y="321294"/>
                  </a:lnTo>
                  <a:cubicBezTo>
                    <a:pt x="7646933" y="188873"/>
                    <a:pt x="7648867" y="79561"/>
                    <a:pt x="7654388" y="23069"/>
                  </a:cubicBezTo>
                  <a:cubicBezTo>
                    <a:pt x="7697175" y="22120"/>
                    <a:pt x="7736137" y="21935"/>
                    <a:pt x="7774143" y="21941"/>
                  </a:cubicBezTo>
                  <a:close/>
                  <a:moveTo>
                    <a:pt x="8193927" y="21912"/>
                  </a:moveTo>
                  <a:cubicBezTo>
                    <a:pt x="8250170" y="21439"/>
                    <a:pt x="8287269" y="22955"/>
                    <a:pt x="8280610" y="29022"/>
                  </a:cubicBezTo>
                  <a:cubicBezTo>
                    <a:pt x="8282064" y="61290"/>
                    <a:pt x="8282681" y="113738"/>
                    <a:pt x="8282711" y="176860"/>
                  </a:cubicBezTo>
                  <a:cubicBezTo>
                    <a:pt x="8282734" y="224203"/>
                    <a:pt x="8282384" y="276503"/>
                    <a:pt x="8281799" y="330539"/>
                  </a:cubicBezTo>
                  <a:lnTo>
                    <a:pt x="8280851" y="397522"/>
                  </a:lnTo>
                  <a:lnTo>
                    <a:pt x="8030904" y="397522"/>
                  </a:lnTo>
                  <a:lnTo>
                    <a:pt x="8030904" y="25701"/>
                  </a:lnTo>
                  <a:lnTo>
                    <a:pt x="8132214" y="22954"/>
                  </a:lnTo>
                  <a:cubicBezTo>
                    <a:pt x="8154304" y="22449"/>
                    <a:pt x="8175179" y="22070"/>
                    <a:pt x="8193927" y="21912"/>
                  </a:cubicBezTo>
                  <a:close/>
                  <a:moveTo>
                    <a:pt x="3291027" y="20635"/>
                  </a:moveTo>
                  <a:lnTo>
                    <a:pt x="3288217" y="397522"/>
                  </a:lnTo>
                  <a:lnTo>
                    <a:pt x="3024235" y="397522"/>
                  </a:lnTo>
                  <a:lnTo>
                    <a:pt x="3021921" y="22971"/>
                  </a:lnTo>
                  <a:close/>
                  <a:moveTo>
                    <a:pt x="4615112" y="20144"/>
                  </a:moveTo>
                  <a:cubicBezTo>
                    <a:pt x="4653118" y="20150"/>
                    <a:pt x="4690167" y="20347"/>
                    <a:pt x="4729129" y="20161"/>
                  </a:cubicBezTo>
                  <a:cubicBezTo>
                    <a:pt x="4735041" y="96663"/>
                    <a:pt x="4740235" y="210955"/>
                    <a:pt x="4745116" y="341780"/>
                  </a:cubicBezTo>
                  <a:lnTo>
                    <a:pt x="4747047" y="397522"/>
                  </a:lnTo>
                  <a:lnTo>
                    <a:pt x="4487530" y="397522"/>
                  </a:lnTo>
                  <a:lnTo>
                    <a:pt x="4487539" y="319497"/>
                  </a:lnTo>
                  <a:cubicBezTo>
                    <a:pt x="4487903" y="187076"/>
                    <a:pt x="4489837" y="77764"/>
                    <a:pt x="4495357" y="21272"/>
                  </a:cubicBezTo>
                  <a:cubicBezTo>
                    <a:pt x="4538145" y="20323"/>
                    <a:pt x="4577107" y="20138"/>
                    <a:pt x="4615112" y="20144"/>
                  </a:cubicBezTo>
                  <a:close/>
                  <a:moveTo>
                    <a:pt x="4222599" y="19678"/>
                  </a:moveTo>
                  <a:cubicBezTo>
                    <a:pt x="4277501" y="19557"/>
                    <a:pt x="4337756" y="20627"/>
                    <a:pt x="4364076" y="21060"/>
                  </a:cubicBezTo>
                  <a:cubicBezTo>
                    <a:pt x="4392283" y="17635"/>
                    <a:pt x="4386190" y="27476"/>
                    <a:pt x="4385140" y="53135"/>
                  </a:cubicBezTo>
                  <a:cubicBezTo>
                    <a:pt x="4388664" y="102734"/>
                    <a:pt x="4392984" y="197811"/>
                    <a:pt x="4397453" y="308891"/>
                  </a:cubicBezTo>
                  <a:lnTo>
                    <a:pt x="4400908" y="397522"/>
                  </a:lnTo>
                  <a:lnTo>
                    <a:pt x="4120950" y="397522"/>
                  </a:lnTo>
                  <a:lnTo>
                    <a:pt x="4117167" y="300055"/>
                  </a:lnTo>
                  <a:cubicBezTo>
                    <a:pt x="4112216" y="164962"/>
                    <a:pt x="4109761" y="59940"/>
                    <a:pt x="4113239" y="25440"/>
                  </a:cubicBezTo>
                  <a:cubicBezTo>
                    <a:pt x="4118143" y="21111"/>
                    <a:pt x="4167693" y="19799"/>
                    <a:pt x="4222599" y="19678"/>
                  </a:cubicBezTo>
                  <a:close/>
                  <a:moveTo>
                    <a:pt x="9592115" y="19671"/>
                  </a:moveTo>
                  <a:cubicBezTo>
                    <a:pt x="9658706" y="19716"/>
                    <a:pt x="9719232" y="21551"/>
                    <a:pt x="9716991" y="27108"/>
                  </a:cubicBezTo>
                  <a:cubicBezTo>
                    <a:pt x="9718131" y="91592"/>
                    <a:pt x="9720540" y="161131"/>
                    <a:pt x="9723533" y="232682"/>
                  </a:cubicBezTo>
                  <a:lnTo>
                    <a:pt x="9731139" y="397522"/>
                  </a:lnTo>
                  <a:lnTo>
                    <a:pt x="9441611" y="397522"/>
                  </a:lnTo>
                  <a:lnTo>
                    <a:pt x="9430843" y="22971"/>
                  </a:lnTo>
                  <a:cubicBezTo>
                    <a:pt x="9452865" y="21369"/>
                    <a:pt x="9525523" y="19625"/>
                    <a:pt x="9592115" y="19671"/>
                  </a:cubicBezTo>
                  <a:close/>
                  <a:moveTo>
                    <a:pt x="2563778" y="18130"/>
                  </a:moveTo>
                  <a:lnTo>
                    <a:pt x="2561338" y="397522"/>
                  </a:lnTo>
                  <a:lnTo>
                    <a:pt x="2301491" y="397522"/>
                  </a:lnTo>
                  <a:lnTo>
                    <a:pt x="2293306" y="18778"/>
                  </a:lnTo>
                  <a:cubicBezTo>
                    <a:pt x="2389283" y="21208"/>
                    <a:pt x="2467801" y="15700"/>
                    <a:pt x="2563778" y="18130"/>
                  </a:cubicBezTo>
                  <a:close/>
                  <a:moveTo>
                    <a:pt x="8718348" y="18123"/>
                  </a:moveTo>
                  <a:lnTo>
                    <a:pt x="8959609" y="19031"/>
                  </a:lnTo>
                  <a:lnTo>
                    <a:pt x="8978767" y="397522"/>
                  </a:lnTo>
                  <a:lnTo>
                    <a:pt x="8723051" y="397522"/>
                  </a:lnTo>
                  <a:close/>
                  <a:moveTo>
                    <a:pt x="1711860" y="17944"/>
                  </a:moveTo>
                  <a:cubicBezTo>
                    <a:pt x="1749866" y="17950"/>
                    <a:pt x="1786916" y="18147"/>
                    <a:pt x="1825878" y="17961"/>
                  </a:cubicBezTo>
                  <a:cubicBezTo>
                    <a:pt x="1831790" y="94463"/>
                    <a:pt x="1836984" y="208755"/>
                    <a:pt x="1841865" y="339580"/>
                  </a:cubicBezTo>
                  <a:lnTo>
                    <a:pt x="1843872" y="397522"/>
                  </a:lnTo>
                  <a:lnTo>
                    <a:pt x="1584278" y="397522"/>
                  </a:lnTo>
                  <a:lnTo>
                    <a:pt x="1584286" y="317297"/>
                  </a:lnTo>
                  <a:cubicBezTo>
                    <a:pt x="1584650" y="184876"/>
                    <a:pt x="1586584" y="75564"/>
                    <a:pt x="1592105" y="19072"/>
                  </a:cubicBezTo>
                  <a:cubicBezTo>
                    <a:pt x="1634892" y="18123"/>
                    <a:pt x="1673854" y="17938"/>
                    <a:pt x="1711860" y="17944"/>
                  </a:cubicBezTo>
                  <a:close/>
                  <a:moveTo>
                    <a:pt x="2131647" y="17915"/>
                  </a:moveTo>
                  <a:cubicBezTo>
                    <a:pt x="2187890" y="17442"/>
                    <a:pt x="2224990" y="18959"/>
                    <a:pt x="2218330" y="25025"/>
                  </a:cubicBezTo>
                  <a:cubicBezTo>
                    <a:pt x="2219784" y="57293"/>
                    <a:pt x="2220401" y="109741"/>
                    <a:pt x="2220431" y="172863"/>
                  </a:cubicBezTo>
                  <a:cubicBezTo>
                    <a:pt x="2220454" y="220206"/>
                    <a:pt x="2220105" y="272506"/>
                    <a:pt x="2219520" y="326542"/>
                  </a:cubicBezTo>
                  <a:lnTo>
                    <a:pt x="2218514" y="397522"/>
                  </a:lnTo>
                  <a:lnTo>
                    <a:pt x="1968622" y="397522"/>
                  </a:lnTo>
                  <a:lnTo>
                    <a:pt x="1968622" y="21704"/>
                  </a:lnTo>
                  <a:lnTo>
                    <a:pt x="2069934" y="18957"/>
                  </a:lnTo>
                  <a:cubicBezTo>
                    <a:pt x="2092025" y="18452"/>
                    <a:pt x="2112899" y="18073"/>
                    <a:pt x="2131647" y="17915"/>
                  </a:cubicBezTo>
                  <a:close/>
                  <a:moveTo>
                    <a:pt x="7505826" y="15918"/>
                  </a:moveTo>
                  <a:lnTo>
                    <a:pt x="7504607" y="397522"/>
                  </a:lnTo>
                  <a:lnTo>
                    <a:pt x="7221827" y="397522"/>
                  </a:lnTo>
                  <a:lnTo>
                    <a:pt x="7210317" y="19060"/>
                  </a:lnTo>
                  <a:close/>
                  <a:moveTo>
                    <a:pt x="2656068" y="14126"/>
                  </a:moveTo>
                  <a:lnTo>
                    <a:pt x="2897329" y="15034"/>
                  </a:lnTo>
                  <a:lnTo>
                    <a:pt x="2916690" y="397522"/>
                  </a:lnTo>
                  <a:lnTo>
                    <a:pt x="2660821" y="397522"/>
                  </a:lnTo>
                  <a:close/>
                  <a:moveTo>
                    <a:pt x="7067541" y="13161"/>
                  </a:moveTo>
                  <a:lnTo>
                    <a:pt x="7083654" y="397522"/>
                  </a:lnTo>
                  <a:lnTo>
                    <a:pt x="6831297" y="397522"/>
                  </a:lnTo>
                  <a:lnTo>
                    <a:pt x="6831420" y="15211"/>
                  </a:lnTo>
                  <a:close/>
                  <a:moveTo>
                    <a:pt x="5144127" y="10835"/>
                  </a:moveTo>
                  <a:cubicBezTo>
                    <a:pt x="5144465" y="57156"/>
                    <a:pt x="5144355" y="207748"/>
                    <a:pt x="5144353" y="389491"/>
                  </a:cubicBezTo>
                  <a:lnTo>
                    <a:pt x="5144354" y="397522"/>
                  </a:lnTo>
                  <a:lnTo>
                    <a:pt x="4868027" y="397522"/>
                  </a:lnTo>
                  <a:lnTo>
                    <a:pt x="4852064" y="19963"/>
                  </a:lnTo>
                  <a:cubicBezTo>
                    <a:pt x="4887777" y="8647"/>
                    <a:pt x="5075419" y="12661"/>
                    <a:pt x="5144127" y="10835"/>
                  </a:cubicBezTo>
                  <a:close/>
                  <a:moveTo>
                    <a:pt x="10269788" y="10801"/>
                  </a:moveTo>
                  <a:cubicBezTo>
                    <a:pt x="10324691" y="10680"/>
                    <a:pt x="10384948" y="11749"/>
                    <a:pt x="10411266" y="12182"/>
                  </a:cubicBezTo>
                  <a:cubicBezTo>
                    <a:pt x="10439473" y="8757"/>
                    <a:pt x="10433380" y="18598"/>
                    <a:pt x="10432331" y="44257"/>
                  </a:cubicBezTo>
                  <a:cubicBezTo>
                    <a:pt x="10435854" y="93856"/>
                    <a:pt x="10440174" y="188933"/>
                    <a:pt x="10444643" y="300013"/>
                  </a:cubicBezTo>
                  <a:lnTo>
                    <a:pt x="10448444" y="397522"/>
                  </a:lnTo>
                  <a:lnTo>
                    <a:pt x="10168485" y="397522"/>
                  </a:lnTo>
                  <a:lnTo>
                    <a:pt x="10168484" y="397504"/>
                  </a:lnTo>
                  <a:cubicBezTo>
                    <a:pt x="10161005" y="213002"/>
                    <a:pt x="10156082" y="59687"/>
                    <a:pt x="10160431" y="16562"/>
                  </a:cubicBezTo>
                  <a:cubicBezTo>
                    <a:pt x="10165335" y="12233"/>
                    <a:pt x="10214885" y="10922"/>
                    <a:pt x="10269788" y="10801"/>
                  </a:cubicBezTo>
                  <a:close/>
                  <a:moveTo>
                    <a:pt x="6157958" y="10527"/>
                  </a:moveTo>
                  <a:cubicBezTo>
                    <a:pt x="6202788" y="10406"/>
                    <a:pt x="6251991" y="11475"/>
                    <a:pt x="6273480" y="11908"/>
                  </a:cubicBezTo>
                  <a:cubicBezTo>
                    <a:pt x="6296512" y="8483"/>
                    <a:pt x="6291537" y="18324"/>
                    <a:pt x="6290681" y="43983"/>
                  </a:cubicBezTo>
                  <a:cubicBezTo>
                    <a:pt x="6293558" y="93582"/>
                    <a:pt x="6297085" y="188659"/>
                    <a:pt x="6300735" y="299739"/>
                  </a:cubicBezTo>
                  <a:lnTo>
                    <a:pt x="6303847" y="397522"/>
                  </a:lnTo>
                  <a:lnTo>
                    <a:pt x="6062287" y="397522"/>
                  </a:lnTo>
                  <a:lnTo>
                    <a:pt x="6062289" y="395791"/>
                  </a:lnTo>
                  <a:cubicBezTo>
                    <a:pt x="6062853" y="212030"/>
                    <a:pt x="6065113" y="59413"/>
                    <a:pt x="6068663" y="16288"/>
                  </a:cubicBezTo>
                  <a:cubicBezTo>
                    <a:pt x="6072667" y="11959"/>
                    <a:pt x="6113127" y="10648"/>
                    <a:pt x="6157958" y="10527"/>
                  </a:cubicBezTo>
                  <a:close/>
                  <a:moveTo>
                    <a:pt x="9945472" y="9688"/>
                  </a:moveTo>
                  <a:cubicBezTo>
                    <a:pt x="9983478" y="9694"/>
                    <a:pt x="10020528" y="9891"/>
                    <a:pt x="10059491" y="9705"/>
                  </a:cubicBezTo>
                  <a:cubicBezTo>
                    <a:pt x="10065402" y="86207"/>
                    <a:pt x="10070596" y="200499"/>
                    <a:pt x="10075476" y="331324"/>
                  </a:cubicBezTo>
                  <a:lnTo>
                    <a:pt x="10077770" y="397522"/>
                  </a:lnTo>
                  <a:lnTo>
                    <a:pt x="9817888" y="397522"/>
                  </a:lnTo>
                  <a:lnTo>
                    <a:pt x="9817898" y="309041"/>
                  </a:lnTo>
                  <a:cubicBezTo>
                    <a:pt x="9818262" y="176620"/>
                    <a:pt x="9820196" y="67308"/>
                    <a:pt x="9825717" y="10816"/>
                  </a:cubicBezTo>
                  <a:cubicBezTo>
                    <a:pt x="9868504" y="9867"/>
                    <a:pt x="9907466" y="9682"/>
                    <a:pt x="9945472" y="9688"/>
                  </a:cubicBezTo>
                  <a:close/>
                  <a:moveTo>
                    <a:pt x="1005258" y="9164"/>
                  </a:moveTo>
                  <a:lnTo>
                    <a:pt x="1021539" y="397522"/>
                  </a:lnTo>
                  <a:lnTo>
                    <a:pt x="769014" y="397522"/>
                  </a:lnTo>
                  <a:lnTo>
                    <a:pt x="769138" y="11214"/>
                  </a:lnTo>
                  <a:close/>
                  <a:moveTo>
                    <a:pt x="95676" y="6530"/>
                  </a:moveTo>
                  <a:cubicBezTo>
                    <a:pt x="140507" y="6409"/>
                    <a:pt x="189709" y="7478"/>
                    <a:pt x="211198" y="7911"/>
                  </a:cubicBezTo>
                  <a:cubicBezTo>
                    <a:pt x="234230" y="4486"/>
                    <a:pt x="229255" y="14327"/>
                    <a:pt x="228399" y="39986"/>
                  </a:cubicBezTo>
                  <a:cubicBezTo>
                    <a:pt x="231275" y="89585"/>
                    <a:pt x="234803" y="184662"/>
                    <a:pt x="238452" y="295742"/>
                  </a:cubicBezTo>
                  <a:lnTo>
                    <a:pt x="241692" y="397522"/>
                  </a:lnTo>
                  <a:lnTo>
                    <a:pt x="0" y="397522"/>
                  </a:lnTo>
                  <a:lnTo>
                    <a:pt x="6" y="391794"/>
                  </a:lnTo>
                  <a:cubicBezTo>
                    <a:pt x="571" y="208033"/>
                    <a:pt x="2831" y="55416"/>
                    <a:pt x="6381" y="12291"/>
                  </a:cubicBezTo>
                  <a:cubicBezTo>
                    <a:pt x="10385" y="7962"/>
                    <a:pt x="50845" y="6651"/>
                    <a:pt x="95676" y="6530"/>
                  </a:cubicBezTo>
                  <a:close/>
                  <a:moveTo>
                    <a:pt x="5973804" y="6521"/>
                  </a:moveTo>
                  <a:lnTo>
                    <a:pt x="5972555" y="397522"/>
                  </a:lnTo>
                  <a:lnTo>
                    <a:pt x="5690094" y="397522"/>
                  </a:lnTo>
                  <a:lnTo>
                    <a:pt x="5678298" y="9663"/>
                  </a:lnTo>
                  <a:close/>
                  <a:moveTo>
                    <a:pt x="5527975" y="6521"/>
                  </a:moveTo>
                  <a:lnTo>
                    <a:pt x="5544367" y="397522"/>
                  </a:lnTo>
                  <a:lnTo>
                    <a:pt x="5291731" y="397522"/>
                  </a:lnTo>
                  <a:lnTo>
                    <a:pt x="5291856" y="8571"/>
                  </a:lnTo>
                  <a:close/>
                  <a:moveTo>
                    <a:pt x="10681560" y="2364"/>
                  </a:moveTo>
                  <a:cubicBezTo>
                    <a:pt x="10719566" y="2370"/>
                    <a:pt x="10756616" y="2567"/>
                    <a:pt x="10795579" y="2381"/>
                  </a:cubicBezTo>
                  <a:cubicBezTo>
                    <a:pt x="10801490" y="78883"/>
                    <a:pt x="10806684" y="193175"/>
                    <a:pt x="10811565" y="324000"/>
                  </a:cubicBezTo>
                  <a:lnTo>
                    <a:pt x="10814112" y="397522"/>
                  </a:lnTo>
                  <a:lnTo>
                    <a:pt x="10553976" y="397522"/>
                  </a:lnTo>
                  <a:lnTo>
                    <a:pt x="10553986" y="301717"/>
                  </a:lnTo>
                  <a:cubicBezTo>
                    <a:pt x="10554351" y="169296"/>
                    <a:pt x="10556284" y="59984"/>
                    <a:pt x="10561805" y="3492"/>
                  </a:cubicBezTo>
                  <a:cubicBezTo>
                    <a:pt x="10604592" y="2543"/>
                    <a:pt x="10643554" y="2358"/>
                    <a:pt x="10681560" y="2364"/>
                  </a:cubicBezTo>
                  <a:close/>
                  <a:moveTo>
                    <a:pt x="6558693" y="404"/>
                  </a:moveTo>
                  <a:cubicBezTo>
                    <a:pt x="6594844" y="909"/>
                    <a:pt x="6625649" y="2176"/>
                    <a:pt x="6668196" y="1524"/>
                  </a:cubicBezTo>
                  <a:lnTo>
                    <a:pt x="6684936" y="397522"/>
                  </a:lnTo>
                  <a:lnTo>
                    <a:pt x="6418203" y="397522"/>
                  </a:lnTo>
                  <a:lnTo>
                    <a:pt x="6417940" y="214118"/>
                  </a:lnTo>
                  <a:cubicBezTo>
                    <a:pt x="6417759" y="138873"/>
                    <a:pt x="6417496" y="67224"/>
                    <a:pt x="6417115" y="3849"/>
                  </a:cubicBezTo>
                  <a:cubicBezTo>
                    <a:pt x="6481045" y="154"/>
                    <a:pt x="6522542" y="-102"/>
                    <a:pt x="6558693" y="404"/>
                  </a:cubicBezTo>
                  <a:close/>
                  <a:moveTo>
                    <a:pt x="12019816" y="0"/>
                  </a:moveTo>
                  <a:lnTo>
                    <a:pt x="12018546" y="397522"/>
                  </a:lnTo>
                  <a:lnTo>
                    <a:pt x="11736301" y="397522"/>
                  </a:lnTo>
                  <a:lnTo>
                    <a:pt x="11724307" y="3142"/>
                  </a:lnTo>
                  <a:close/>
                  <a:moveTo>
                    <a:pt x="11584876" y="0"/>
                  </a:moveTo>
                  <a:lnTo>
                    <a:pt x="11601541" y="397522"/>
                  </a:lnTo>
                  <a:lnTo>
                    <a:pt x="11348629" y="397522"/>
                  </a:lnTo>
                  <a:lnTo>
                    <a:pt x="11348756" y="2050"/>
                  </a:lnTo>
                  <a:close/>
                  <a:moveTo>
                    <a:pt x="11209774" y="0"/>
                  </a:moveTo>
                  <a:cubicBezTo>
                    <a:pt x="11210088" y="43233"/>
                    <a:pt x="11210013" y="177297"/>
                    <a:pt x="11210000" y="342744"/>
                  </a:cubicBezTo>
                  <a:lnTo>
                    <a:pt x="11210003" y="397522"/>
                  </a:lnTo>
                  <a:lnTo>
                    <a:pt x="10934130" y="397522"/>
                  </a:lnTo>
                  <a:lnTo>
                    <a:pt x="10917711" y="9128"/>
                  </a:lnTo>
                  <a:cubicBezTo>
                    <a:pt x="10953422" y="-2188"/>
                    <a:pt x="11141065" y="1826"/>
                    <a:pt x="11209774" y="0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1502233"/>
            <a:ext cx="3521524" cy="2453119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4091" y="1523167"/>
            <a:ext cx="5574390" cy="30762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4516998" cy="365125"/>
          </a:xfrm>
        </p:spPr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E5A88D9F-2335-4679-AE81-91028E333D98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135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AECC54F-60B3-CF02-7F99-4B04FB07C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3398" y="6230868"/>
            <a:ext cx="7548603" cy="627134"/>
          </a:xfrm>
          <a:custGeom>
            <a:avLst/>
            <a:gdLst>
              <a:gd name="connsiteX0" fmla="*/ 8045989 w 8045989"/>
              <a:gd name="connsiteY0" fmla="*/ 0 h 552871"/>
              <a:gd name="connsiteX1" fmla="*/ 8045989 w 8045989"/>
              <a:gd name="connsiteY1" fmla="*/ 552871 h 552871"/>
              <a:gd name="connsiteX2" fmla="*/ 56735 w 8045989"/>
              <a:gd name="connsiteY2" fmla="*/ 552871 h 552871"/>
              <a:gd name="connsiteX3" fmla="*/ 42116 w 8045989"/>
              <a:gd name="connsiteY3" fmla="*/ 513295 h 552871"/>
              <a:gd name="connsiteX4" fmla="*/ 0 w 8045989"/>
              <a:gd name="connsiteY4" fmla="*/ 1914 h 552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45989" h="552871">
                <a:moveTo>
                  <a:pt x="8045989" y="0"/>
                </a:moveTo>
                <a:lnTo>
                  <a:pt x="8045989" y="552871"/>
                </a:lnTo>
                <a:lnTo>
                  <a:pt x="56735" y="552871"/>
                </a:lnTo>
                <a:lnTo>
                  <a:pt x="42116" y="513295"/>
                </a:lnTo>
                <a:cubicBezTo>
                  <a:pt x="5615" y="369149"/>
                  <a:pt x="16583" y="64983"/>
                  <a:pt x="0" y="1914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2F46256-ACE9-B269-5E62-178C2524F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08132" y="4222734"/>
            <a:ext cx="627134" cy="4643398"/>
          </a:xfrm>
          <a:custGeom>
            <a:avLst/>
            <a:gdLst>
              <a:gd name="connsiteX0" fmla="*/ 0 w 588936"/>
              <a:gd name="connsiteY0" fmla="*/ 2565 h 4129390"/>
              <a:gd name="connsiteX1" fmla="*/ 588936 w 588936"/>
              <a:gd name="connsiteY1" fmla="*/ 0 h 4129390"/>
              <a:gd name="connsiteX2" fmla="*/ 588936 w 588936"/>
              <a:gd name="connsiteY2" fmla="*/ 4129390 h 4129390"/>
              <a:gd name="connsiteX3" fmla="*/ 13513 w 588936"/>
              <a:gd name="connsiteY3" fmla="*/ 4129390 h 4129390"/>
              <a:gd name="connsiteX0" fmla="*/ 0 w 588936"/>
              <a:gd name="connsiteY0" fmla="*/ 2565 h 4129390"/>
              <a:gd name="connsiteX1" fmla="*/ 588936 w 588936"/>
              <a:gd name="connsiteY1" fmla="*/ 0 h 4129390"/>
              <a:gd name="connsiteX2" fmla="*/ 588936 w 588936"/>
              <a:gd name="connsiteY2" fmla="*/ 4129390 h 4129390"/>
              <a:gd name="connsiteX3" fmla="*/ 3702 w 588936"/>
              <a:gd name="connsiteY3" fmla="*/ 4129390 h 4129390"/>
              <a:gd name="connsiteX4" fmla="*/ 0 w 588936"/>
              <a:gd name="connsiteY4" fmla="*/ 2565 h 4129390"/>
              <a:gd name="connsiteX0" fmla="*/ 6958 w 595894"/>
              <a:gd name="connsiteY0" fmla="*/ 2565 h 4129390"/>
              <a:gd name="connsiteX1" fmla="*/ 595894 w 595894"/>
              <a:gd name="connsiteY1" fmla="*/ 0 h 4129390"/>
              <a:gd name="connsiteX2" fmla="*/ 595894 w 595894"/>
              <a:gd name="connsiteY2" fmla="*/ 4129390 h 4129390"/>
              <a:gd name="connsiteX3" fmla="*/ 848 w 595894"/>
              <a:gd name="connsiteY3" fmla="*/ 4129390 h 4129390"/>
              <a:gd name="connsiteX4" fmla="*/ 6958 w 595894"/>
              <a:gd name="connsiteY4" fmla="*/ 2565 h 412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894" h="4129390">
                <a:moveTo>
                  <a:pt x="6958" y="2565"/>
                </a:moveTo>
                <a:lnTo>
                  <a:pt x="595894" y="0"/>
                </a:lnTo>
                <a:lnTo>
                  <a:pt x="595894" y="4129390"/>
                </a:lnTo>
                <a:lnTo>
                  <a:pt x="848" y="4129390"/>
                </a:lnTo>
                <a:cubicBezTo>
                  <a:pt x="-3656" y="2753782"/>
                  <a:pt x="11462" y="1378173"/>
                  <a:pt x="6958" y="2565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9" y="1499616"/>
            <a:ext cx="4129389" cy="2215300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5578" y="1499616"/>
            <a:ext cx="6362413" cy="4055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4516998" cy="365125"/>
          </a:xfrm>
        </p:spPr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C7E5CC9C-EB7C-40C0-8D47-41C06A338C83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742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4E015C3-4DF6-A26E-D9C3-5CFD69767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250012" y="-33778"/>
            <a:ext cx="2272206" cy="3611769"/>
          </a:xfrm>
          <a:custGeom>
            <a:avLst/>
            <a:gdLst>
              <a:gd name="connsiteX0" fmla="*/ 0 w 2272206"/>
              <a:gd name="connsiteY0" fmla="*/ 262222 h 3611769"/>
              <a:gd name="connsiteX1" fmla="*/ 15956 w 2272206"/>
              <a:gd name="connsiteY1" fmla="*/ 9340 h 3611769"/>
              <a:gd name="connsiteX2" fmla="*/ 16966 w 2272206"/>
              <a:gd name="connsiteY2" fmla="*/ 0 h 3611769"/>
              <a:gd name="connsiteX3" fmla="*/ 2258435 w 2272206"/>
              <a:gd name="connsiteY3" fmla="*/ 0 h 3611769"/>
              <a:gd name="connsiteX4" fmla="*/ 2272206 w 2272206"/>
              <a:gd name="connsiteY4" fmla="*/ 242 h 3611769"/>
              <a:gd name="connsiteX5" fmla="*/ 2247883 w 2272206"/>
              <a:gd name="connsiteY5" fmla="*/ 3575838 h 3611769"/>
              <a:gd name="connsiteX6" fmla="*/ 61384 w 2272206"/>
              <a:gd name="connsiteY6" fmla="*/ 3599362 h 3611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2206" h="3611769">
                <a:moveTo>
                  <a:pt x="0" y="262222"/>
                </a:moveTo>
                <a:cubicBezTo>
                  <a:pt x="16166" y="258308"/>
                  <a:pt x="10637" y="93634"/>
                  <a:pt x="15956" y="9340"/>
                </a:cubicBezTo>
                <a:lnTo>
                  <a:pt x="16966" y="0"/>
                </a:lnTo>
                <a:lnTo>
                  <a:pt x="2258435" y="0"/>
                </a:lnTo>
                <a:lnTo>
                  <a:pt x="2272206" y="242"/>
                </a:lnTo>
                <a:lnTo>
                  <a:pt x="2247883" y="3575838"/>
                </a:lnTo>
                <a:cubicBezTo>
                  <a:pt x="1515703" y="3618111"/>
                  <a:pt x="873864" y="3619067"/>
                  <a:pt x="61384" y="3599362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9E8C5D6-C772-B3D5-BBFC-1B2E16320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715702" y="4381701"/>
            <a:ext cx="1447073" cy="3505524"/>
          </a:xfrm>
          <a:custGeom>
            <a:avLst/>
            <a:gdLst>
              <a:gd name="connsiteX0" fmla="*/ 0 w 1447073"/>
              <a:gd name="connsiteY0" fmla="*/ 3495120 h 3505524"/>
              <a:gd name="connsiteX1" fmla="*/ 9040 w 1447073"/>
              <a:gd name="connsiteY1" fmla="*/ 0 h 3505524"/>
              <a:gd name="connsiteX2" fmla="*/ 1447073 w 1447073"/>
              <a:gd name="connsiteY2" fmla="*/ 0 h 3505524"/>
              <a:gd name="connsiteX3" fmla="*/ 1447073 w 1447073"/>
              <a:gd name="connsiteY3" fmla="*/ 3505524 h 3505524"/>
              <a:gd name="connsiteX4" fmla="*/ 1055659 w 1447073"/>
              <a:gd name="connsiteY4" fmla="*/ 3505126 h 3505524"/>
              <a:gd name="connsiteX5" fmla="*/ 0 w 1447073"/>
              <a:gd name="connsiteY5" fmla="*/ 3495120 h 35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7073" h="3505524">
                <a:moveTo>
                  <a:pt x="0" y="3495120"/>
                </a:moveTo>
                <a:lnTo>
                  <a:pt x="9040" y="0"/>
                </a:lnTo>
                <a:lnTo>
                  <a:pt x="1447073" y="0"/>
                </a:lnTo>
                <a:lnTo>
                  <a:pt x="1447073" y="3505524"/>
                </a:lnTo>
                <a:lnTo>
                  <a:pt x="1055659" y="3505126"/>
                </a:lnTo>
                <a:cubicBezTo>
                  <a:pt x="703773" y="3501791"/>
                  <a:pt x="354640" y="3494489"/>
                  <a:pt x="0" y="349512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9AB58D7-77A4-8551-E382-0D3FA88B9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250020" y="2386513"/>
            <a:ext cx="2272192" cy="3611767"/>
          </a:xfrm>
          <a:custGeom>
            <a:avLst/>
            <a:gdLst>
              <a:gd name="connsiteX0" fmla="*/ 0 w 2272192"/>
              <a:gd name="connsiteY0" fmla="*/ 3607133 h 3611767"/>
              <a:gd name="connsiteX1" fmla="*/ 3587 w 2272192"/>
              <a:gd name="connsiteY1" fmla="*/ 0 h 3611767"/>
              <a:gd name="connsiteX2" fmla="*/ 2272192 w 2272192"/>
              <a:gd name="connsiteY2" fmla="*/ 0 h 3611767"/>
              <a:gd name="connsiteX3" fmla="*/ 2271516 w 2272192"/>
              <a:gd name="connsiteY3" fmla="*/ 424071 h 3611767"/>
              <a:gd name="connsiteX4" fmla="*/ 2199232 w 2272192"/>
              <a:gd name="connsiteY4" fmla="*/ 3592146 h 3611767"/>
              <a:gd name="connsiteX5" fmla="*/ 0 w 2272192"/>
              <a:gd name="connsiteY5" fmla="*/ 3607133 h 3611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72192" h="3611767">
                <a:moveTo>
                  <a:pt x="0" y="3607133"/>
                </a:moveTo>
                <a:lnTo>
                  <a:pt x="3587" y="0"/>
                </a:lnTo>
                <a:lnTo>
                  <a:pt x="2272192" y="0"/>
                </a:lnTo>
                <a:lnTo>
                  <a:pt x="2271516" y="424071"/>
                </a:lnTo>
                <a:cubicBezTo>
                  <a:pt x="2269280" y="1411547"/>
                  <a:pt x="2260490" y="2265095"/>
                  <a:pt x="2199232" y="3592146"/>
                </a:cubicBezTo>
                <a:cubicBezTo>
                  <a:pt x="1376996" y="3628578"/>
                  <a:pt x="733077" y="3602137"/>
                  <a:pt x="0" y="360713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FCCACB6-6FD8-D232-5B58-C42FF22D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177668" y="-1486962"/>
            <a:ext cx="527369" cy="3501294"/>
          </a:xfrm>
          <a:custGeom>
            <a:avLst/>
            <a:gdLst>
              <a:gd name="connsiteX0" fmla="*/ 0 w 527369"/>
              <a:gd name="connsiteY0" fmla="*/ 3501294 h 3501294"/>
              <a:gd name="connsiteX1" fmla="*/ 0 w 527369"/>
              <a:gd name="connsiteY1" fmla="*/ 0 h 3501294"/>
              <a:gd name="connsiteX2" fmla="*/ 527369 w 527369"/>
              <a:gd name="connsiteY2" fmla="*/ 0 h 3501294"/>
              <a:gd name="connsiteX3" fmla="*/ 526861 w 527369"/>
              <a:gd name="connsiteY3" fmla="*/ 319037 h 3501294"/>
              <a:gd name="connsiteX4" fmla="*/ 454576 w 527369"/>
              <a:gd name="connsiteY4" fmla="*/ 3487114 h 3501294"/>
              <a:gd name="connsiteX5" fmla="*/ 154074 w 527369"/>
              <a:gd name="connsiteY5" fmla="*/ 3498013 h 3501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69" h="3501294">
                <a:moveTo>
                  <a:pt x="0" y="3501294"/>
                </a:moveTo>
                <a:lnTo>
                  <a:pt x="0" y="0"/>
                </a:lnTo>
                <a:lnTo>
                  <a:pt x="527369" y="0"/>
                </a:lnTo>
                <a:lnTo>
                  <a:pt x="526861" y="319037"/>
                </a:lnTo>
                <a:cubicBezTo>
                  <a:pt x="524625" y="1306514"/>
                  <a:pt x="515835" y="2160062"/>
                  <a:pt x="454576" y="3487114"/>
                </a:cubicBezTo>
                <a:cubicBezTo>
                  <a:pt x="351797" y="3491668"/>
                  <a:pt x="251804" y="3495239"/>
                  <a:pt x="154074" y="349801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609600"/>
            <a:ext cx="6844735" cy="13937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8" y="2182759"/>
            <a:ext cx="6844735" cy="3749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ABE0A88-822F-4DA2-8601-1371CFE0AB9B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9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A54959C5-839D-458D-49DA-8895CDC83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3398" y="6230868"/>
            <a:ext cx="7548603" cy="627134"/>
          </a:xfrm>
          <a:custGeom>
            <a:avLst/>
            <a:gdLst>
              <a:gd name="connsiteX0" fmla="*/ 8045989 w 8045989"/>
              <a:gd name="connsiteY0" fmla="*/ 0 h 552871"/>
              <a:gd name="connsiteX1" fmla="*/ 8045989 w 8045989"/>
              <a:gd name="connsiteY1" fmla="*/ 552871 h 552871"/>
              <a:gd name="connsiteX2" fmla="*/ 56735 w 8045989"/>
              <a:gd name="connsiteY2" fmla="*/ 552871 h 552871"/>
              <a:gd name="connsiteX3" fmla="*/ 42116 w 8045989"/>
              <a:gd name="connsiteY3" fmla="*/ 513295 h 552871"/>
              <a:gd name="connsiteX4" fmla="*/ 0 w 8045989"/>
              <a:gd name="connsiteY4" fmla="*/ 1914 h 552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45989" h="552871">
                <a:moveTo>
                  <a:pt x="8045989" y="0"/>
                </a:moveTo>
                <a:lnTo>
                  <a:pt x="8045989" y="552871"/>
                </a:lnTo>
                <a:lnTo>
                  <a:pt x="56735" y="552871"/>
                </a:lnTo>
                <a:lnTo>
                  <a:pt x="42116" y="513295"/>
                </a:lnTo>
                <a:cubicBezTo>
                  <a:pt x="5615" y="369149"/>
                  <a:pt x="16583" y="64983"/>
                  <a:pt x="0" y="1914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11428086-26DA-6ADA-4033-D50C8D140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08132" y="4222734"/>
            <a:ext cx="627134" cy="4643398"/>
          </a:xfrm>
          <a:custGeom>
            <a:avLst/>
            <a:gdLst>
              <a:gd name="connsiteX0" fmla="*/ 0 w 588936"/>
              <a:gd name="connsiteY0" fmla="*/ 2565 h 4129390"/>
              <a:gd name="connsiteX1" fmla="*/ 588936 w 588936"/>
              <a:gd name="connsiteY1" fmla="*/ 0 h 4129390"/>
              <a:gd name="connsiteX2" fmla="*/ 588936 w 588936"/>
              <a:gd name="connsiteY2" fmla="*/ 4129390 h 4129390"/>
              <a:gd name="connsiteX3" fmla="*/ 13513 w 588936"/>
              <a:gd name="connsiteY3" fmla="*/ 4129390 h 4129390"/>
              <a:gd name="connsiteX0" fmla="*/ 0 w 588936"/>
              <a:gd name="connsiteY0" fmla="*/ 2565 h 4129390"/>
              <a:gd name="connsiteX1" fmla="*/ 588936 w 588936"/>
              <a:gd name="connsiteY1" fmla="*/ 0 h 4129390"/>
              <a:gd name="connsiteX2" fmla="*/ 588936 w 588936"/>
              <a:gd name="connsiteY2" fmla="*/ 4129390 h 4129390"/>
              <a:gd name="connsiteX3" fmla="*/ 3702 w 588936"/>
              <a:gd name="connsiteY3" fmla="*/ 4129390 h 4129390"/>
              <a:gd name="connsiteX4" fmla="*/ 0 w 588936"/>
              <a:gd name="connsiteY4" fmla="*/ 2565 h 4129390"/>
              <a:gd name="connsiteX0" fmla="*/ 6958 w 595894"/>
              <a:gd name="connsiteY0" fmla="*/ 2565 h 4129390"/>
              <a:gd name="connsiteX1" fmla="*/ 595894 w 595894"/>
              <a:gd name="connsiteY1" fmla="*/ 0 h 4129390"/>
              <a:gd name="connsiteX2" fmla="*/ 595894 w 595894"/>
              <a:gd name="connsiteY2" fmla="*/ 4129390 h 4129390"/>
              <a:gd name="connsiteX3" fmla="*/ 848 w 595894"/>
              <a:gd name="connsiteY3" fmla="*/ 4129390 h 4129390"/>
              <a:gd name="connsiteX4" fmla="*/ 6958 w 595894"/>
              <a:gd name="connsiteY4" fmla="*/ 2565 h 412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894" h="4129390">
                <a:moveTo>
                  <a:pt x="6958" y="2565"/>
                </a:moveTo>
                <a:lnTo>
                  <a:pt x="595894" y="0"/>
                </a:lnTo>
                <a:lnTo>
                  <a:pt x="595894" y="4129390"/>
                </a:lnTo>
                <a:lnTo>
                  <a:pt x="848" y="4129390"/>
                </a:lnTo>
                <a:cubicBezTo>
                  <a:pt x="-3656" y="2753782"/>
                  <a:pt x="11462" y="1378173"/>
                  <a:pt x="6958" y="2565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979681"/>
            <a:ext cx="3734719" cy="3204392"/>
          </a:xfrm>
        </p:spPr>
        <p:txBody>
          <a:bodyPr anchor="t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116CFB5-B360-7CF2-A665-0647318781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20043" y="1015648"/>
            <a:ext cx="6829095" cy="4927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4A51371D-CBEB-4B99-B1A3-CF60D1B2647E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20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B4D7EEE-3F20-B2B4-7D54-21F10FBB7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3398" y="6230868"/>
            <a:ext cx="7548603" cy="627134"/>
          </a:xfrm>
          <a:custGeom>
            <a:avLst/>
            <a:gdLst>
              <a:gd name="connsiteX0" fmla="*/ 8045989 w 8045989"/>
              <a:gd name="connsiteY0" fmla="*/ 0 h 552871"/>
              <a:gd name="connsiteX1" fmla="*/ 8045989 w 8045989"/>
              <a:gd name="connsiteY1" fmla="*/ 552871 h 552871"/>
              <a:gd name="connsiteX2" fmla="*/ 56735 w 8045989"/>
              <a:gd name="connsiteY2" fmla="*/ 552871 h 552871"/>
              <a:gd name="connsiteX3" fmla="*/ 42116 w 8045989"/>
              <a:gd name="connsiteY3" fmla="*/ 513295 h 552871"/>
              <a:gd name="connsiteX4" fmla="*/ 0 w 8045989"/>
              <a:gd name="connsiteY4" fmla="*/ 1914 h 552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45989" h="552871">
                <a:moveTo>
                  <a:pt x="8045989" y="0"/>
                </a:moveTo>
                <a:lnTo>
                  <a:pt x="8045989" y="552871"/>
                </a:lnTo>
                <a:lnTo>
                  <a:pt x="56735" y="552871"/>
                </a:lnTo>
                <a:lnTo>
                  <a:pt x="42116" y="513295"/>
                </a:lnTo>
                <a:cubicBezTo>
                  <a:pt x="5615" y="369149"/>
                  <a:pt x="16583" y="64983"/>
                  <a:pt x="0" y="1914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D14A887-2B1E-D45C-A860-7576EECCC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08132" y="4222734"/>
            <a:ext cx="627134" cy="4643398"/>
          </a:xfrm>
          <a:custGeom>
            <a:avLst/>
            <a:gdLst>
              <a:gd name="connsiteX0" fmla="*/ 0 w 588936"/>
              <a:gd name="connsiteY0" fmla="*/ 2565 h 4129390"/>
              <a:gd name="connsiteX1" fmla="*/ 588936 w 588936"/>
              <a:gd name="connsiteY1" fmla="*/ 0 h 4129390"/>
              <a:gd name="connsiteX2" fmla="*/ 588936 w 588936"/>
              <a:gd name="connsiteY2" fmla="*/ 4129390 h 4129390"/>
              <a:gd name="connsiteX3" fmla="*/ 13513 w 588936"/>
              <a:gd name="connsiteY3" fmla="*/ 4129390 h 4129390"/>
              <a:gd name="connsiteX0" fmla="*/ 0 w 588936"/>
              <a:gd name="connsiteY0" fmla="*/ 2565 h 4129390"/>
              <a:gd name="connsiteX1" fmla="*/ 588936 w 588936"/>
              <a:gd name="connsiteY1" fmla="*/ 0 h 4129390"/>
              <a:gd name="connsiteX2" fmla="*/ 588936 w 588936"/>
              <a:gd name="connsiteY2" fmla="*/ 4129390 h 4129390"/>
              <a:gd name="connsiteX3" fmla="*/ 3702 w 588936"/>
              <a:gd name="connsiteY3" fmla="*/ 4129390 h 4129390"/>
              <a:gd name="connsiteX4" fmla="*/ 0 w 588936"/>
              <a:gd name="connsiteY4" fmla="*/ 2565 h 4129390"/>
              <a:gd name="connsiteX0" fmla="*/ 6958 w 595894"/>
              <a:gd name="connsiteY0" fmla="*/ 2565 h 4129390"/>
              <a:gd name="connsiteX1" fmla="*/ 595894 w 595894"/>
              <a:gd name="connsiteY1" fmla="*/ 0 h 4129390"/>
              <a:gd name="connsiteX2" fmla="*/ 595894 w 595894"/>
              <a:gd name="connsiteY2" fmla="*/ 4129390 h 4129390"/>
              <a:gd name="connsiteX3" fmla="*/ 848 w 595894"/>
              <a:gd name="connsiteY3" fmla="*/ 4129390 h 4129390"/>
              <a:gd name="connsiteX4" fmla="*/ 6958 w 595894"/>
              <a:gd name="connsiteY4" fmla="*/ 2565 h 4129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894" h="4129390">
                <a:moveTo>
                  <a:pt x="6958" y="2565"/>
                </a:moveTo>
                <a:lnTo>
                  <a:pt x="595894" y="0"/>
                </a:lnTo>
                <a:lnTo>
                  <a:pt x="595894" y="4129390"/>
                </a:lnTo>
                <a:lnTo>
                  <a:pt x="848" y="4129390"/>
                </a:lnTo>
                <a:cubicBezTo>
                  <a:pt x="-3656" y="2753782"/>
                  <a:pt x="11462" y="1378173"/>
                  <a:pt x="6958" y="2565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7" y="440012"/>
            <a:ext cx="11197128" cy="10830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8" y="1702435"/>
            <a:ext cx="11197128" cy="4088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849403F7-A0E8-41C0-B27A-D5BD5021661A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59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8D05789-C063-1600-D4F9-F294CFAFA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94908" y="-10709"/>
            <a:ext cx="1575230" cy="6868709"/>
            <a:chOff x="10774798" y="-5870"/>
            <a:chExt cx="1575230" cy="686870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354653-EFBA-0623-1B91-36F6423361F5}"/>
                </a:ext>
              </a:extLst>
            </p:cNvPr>
            <p:cNvSpPr/>
            <p:nvPr/>
          </p:nvSpPr>
          <p:spPr>
            <a:xfrm rot="10958685">
              <a:off x="11626562" y="-5748"/>
              <a:ext cx="723466" cy="6868587"/>
            </a:xfrm>
            <a:custGeom>
              <a:avLst/>
              <a:gdLst>
                <a:gd name="connsiteX0" fmla="*/ 723466 w 723466"/>
                <a:gd name="connsiteY0" fmla="*/ 6849786 h 6868587"/>
                <a:gd name="connsiteX1" fmla="*/ 316450 w 723466"/>
                <a:gd name="connsiteY1" fmla="*/ 6868587 h 6868587"/>
                <a:gd name="connsiteX2" fmla="*/ 0 w 723466"/>
                <a:gd name="connsiteY2" fmla="*/ 17892 h 6868587"/>
                <a:gd name="connsiteX3" fmla="*/ 387338 w 723466"/>
                <a:gd name="connsiteY3" fmla="*/ 0 h 6868587"/>
                <a:gd name="connsiteX4" fmla="*/ 393538 w 723466"/>
                <a:gd name="connsiteY4" fmla="*/ 141055 h 6868587"/>
                <a:gd name="connsiteX5" fmla="*/ 452149 w 723466"/>
                <a:gd name="connsiteY5" fmla="*/ 1309260 h 6868587"/>
                <a:gd name="connsiteX6" fmla="*/ 531768 w 723466"/>
                <a:gd name="connsiteY6" fmla="*/ 3358179 h 6868587"/>
                <a:gd name="connsiteX7" fmla="*/ 644593 w 723466"/>
                <a:gd name="connsiteY7" fmla="*/ 5496781 h 6868587"/>
                <a:gd name="connsiteX8" fmla="*/ 715025 w 723466"/>
                <a:gd name="connsiteY8" fmla="*/ 6734840 h 6868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3466" h="6868587">
                  <a:moveTo>
                    <a:pt x="723466" y="6849786"/>
                  </a:moveTo>
                  <a:lnTo>
                    <a:pt x="316450" y="6868587"/>
                  </a:lnTo>
                  <a:lnTo>
                    <a:pt x="0" y="17892"/>
                  </a:lnTo>
                  <a:lnTo>
                    <a:pt x="387338" y="0"/>
                  </a:lnTo>
                  <a:lnTo>
                    <a:pt x="393538" y="141055"/>
                  </a:lnTo>
                  <a:cubicBezTo>
                    <a:pt x="409267" y="501499"/>
                    <a:pt x="426612" y="899968"/>
                    <a:pt x="452149" y="1309260"/>
                  </a:cubicBezTo>
                  <a:cubicBezTo>
                    <a:pt x="473311" y="1889208"/>
                    <a:pt x="480102" y="2554163"/>
                    <a:pt x="531768" y="3358179"/>
                  </a:cubicBezTo>
                  <a:cubicBezTo>
                    <a:pt x="534057" y="3724399"/>
                    <a:pt x="611838" y="4886217"/>
                    <a:pt x="644593" y="5496781"/>
                  </a:cubicBezTo>
                  <a:cubicBezTo>
                    <a:pt x="672793" y="6009297"/>
                    <a:pt x="692043" y="6404535"/>
                    <a:pt x="715025" y="673484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43F608A-B88F-A384-84CF-DA350A26539C}"/>
                </a:ext>
              </a:extLst>
            </p:cNvPr>
            <p:cNvSpPr/>
            <p:nvPr/>
          </p:nvSpPr>
          <p:spPr>
            <a:xfrm rot="16200000">
              <a:off x="8629917" y="3248188"/>
              <a:ext cx="6728084" cy="396082"/>
            </a:xfrm>
            <a:custGeom>
              <a:avLst/>
              <a:gdLst>
                <a:gd name="connsiteX0" fmla="*/ 252575 w 6728084"/>
                <a:gd name="connsiteY0" fmla="*/ 396082 h 396082"/>
                <a:gd name="connsiteX1" fmla="*/ 0 w 6728084"/>
                <a:gd name="connsiteY1" fmla="*/ 396082 h 396082"/>
                <a:gd name="connsiteX2" fmla="*/ 124 w 6728084"/>
                <a:gd name="connsiteY2" fmla="*/ 8571 h 396082"/>
                <a:gd name="connsiteX3" fmla="*/ 236243 w 6728084"/>
                <a:gd name="connsiteY3" fmla="*/ 6521 h 396082"/>
                <a:gd name="connsiteX4" fmla="*/ 682072 w 6728084"/>
                <a:gd name="connsiteY4" fmla="*/ 6521 h 396082"/>
                <a:gd name="connsiteX5" fmla="*/ 680828 w 6728084"/>
                <a:gd name="connsiteY5" fmla="*/ 396082 h 396082"/>
                <a:gd name="connsiteX6" fmla="*/ 398318 w 6728084"/>
                <a:gd name="connsiteY6" fmla="*/ 396082 h 396082"/>
                <a:gd name="connsiteX7" fmla="*/ 386566 w 6728084"/>
                <a:gd name="connsiteY7" fmla="*/ 9663 h 396082"/>
                <a:gd name="connsiteX8" fmla="*/ 1012069 w 6728084"/>
                <a:gd name="connsiteY8" fmla="*/ 396082 h 396082"/>
                <a:gd name="connsiteX9" fmla="*/ 770557 w 6728084"/>
                <a:gd name="connsiteY9" fmla="*/ 396082 h 396082"/>
                <a:gd name="connsiteX10" fmla="*/ 770557 w 6728084"/>
                <a:gd name="connsiteY10" fmla="*/ 395791 h 396082"/>
                <a:gd name="connsiteX11" fmla="*/ 776931 w 6728084"/>
                <a:gd name="connsiteY11" fmla="*/ 16288 h 396082"/>
                <a:gd name="connsiteX12" fmla="*/ 866226 w 6728084"/>
                <a:gd name="connsiteY12" fmla="*/ 10527 h 396082"/>
                <a:gd name="connsiteX13" fmla="*/ 981748 w 6728084"/>
                <a:gd name="connsiteY13" fmla="*/ 11908 h 396082"/>
                <a:gd name="connsiteX14" fmla="*/ 998949 w 6728084"/>
                <a:gd name="connsiteY14" fmla="*/ 43983 h 396082"/>
                <a:gd name="connsiteX15" fmla="*/ 1009003 w 6728084"/>
                <a:gd name="connsiteY15" fmla="*/ 299739 h 396082"/>
                <a:gd name="connsiteX16" fmla="*/ 1393143 w 6728084"/>
                <a:gd name="connsiteY16" fmla="*/ 396082 h 396082"/>
                <a:gd name="connsiteX17" fmla="*/ 1126469 w 6728084"/>
                <a:gd name="connsiteY17" fmla="*/ 396082 h 396082"/>
                <a:gd name="connsiteX18" fmla="*/ 1126208 w 6728084"/>
                <a:gd name="connsiteY18" fmla="*/ 214118 h 396082"/>
                <a:gd name="connsiteX19" fmla="*/ 1125383 w 6728084"/>
                <a:gd name="connsiteY19" fmla="*/ 3849 h 396082"/>
                <a:gd name="connsiteX20" fmla="*/ 1266961 w 6728084"/>
                <a:gd name="connsiteY20" fmla="*/ 404 h 396082"/>
                <a:gd name="connsiteX21" fmla="*/ 1376464 w 6728084"/>
                <a:gd name="connsiteY21" fmla="*/ 1524 h 396082"/>
                <a:gd name="connsiteX22" fmla="*/ 1791862 w 6728084"/>
                <a:gd name="connsiteY22" fmla="*/ 396082 h 396082"/>
                <a:gd name="connsiteX23" fmla="*/ 1539566 w 6728084"/>
                <a:gd name="connsiteY23" fmla="*/ 396082 h 396082"/>
                <a:gd name="connsiteX24" fmla="*/ 1539688 w 6728084"/>
                <a:gd name="connsiteY24" fmla="*/ 15211 h 396082"/>
                <a:gd name="connsiteX25" fmla="*/ 1775809 w 6728084"/>
                <a:gd name="connsiteY25" fmla="*/ 13161 h 396082"/>
                <a:gd name="connsiteX26" fmla="*/ 2214094 w 6728084"/>
                <a:gd name="connsiteY26" fmla="*/ 15918 h 396082"/>
                <a:gd name="connsiteX27" fmla="*/ 2212880 w 6728084"/>
                <a:gd name="connsiteY27" fmla="*/ 396082 h 396082"/>
                <a:gd name="connsiteX28" fmla="*/ 1930051 w 6728084"/>
                <a:gd name="connsiteY28" fmla="*/ 396082 h 396082"/>
                <a:gd name="connsiteX29" fmla="*/ 1918585 w 6728084"/>
                <a:gd name="connsiteY29" fmla="*/ 19060 h 396082"/>
                <a:gd name="connsiteX30" fmla="*/ 2614234 w 6728084"/>
                <a:gd name="connsiteY30" fmla="*/ 396082 h 396082"/>
                <a:gd name="connsiteX31" fmla="*/ 2354829 w 6728084"/>
                <a:gd name="connsiteY31" fmla="*/ 396082 h 396082"/>
                <a:gd name="connsiteX32" fmla="*/ 2354837 w 6728084"/>
                <a:gd name="connsiteY32" fmla="*/ 321294 h 396082"/>
                <a:gd name="connsiteX33" fmla="*/ 2362656 w 6728084"/>
                <a:gd name="connsiteY33" fmla="*/ 23069 h 396082"/>
                <a:gd name="connsiteX34" fmla="*/ 2482411 w 6728084"/>
                <a:gd name="connsiteY34" fmla="*/ 21941 h 396082"/>
                <a:gd name="connsiteX35" fmla="*/ 2596429 w 6728084"/>
                <a:gd name="connsiteY35" fmla="*/ 21958 h 396082"/>
                <a:gd name="connsiteX36" fmla="*/ 2612416 w 6728084"/>
                <a:gd name="connsiteY36" fmla="*/ 343577 h 396082"/>
                <a:gd name="connsiteX37" fmla="*/ 2990979 w 6728084"/>
                <a:gd name="connsiteY37" fmla="*/ 176860 h 396082"/>
                <a:gd name="connsiteX38" fmla="*/ 2990067 w 6728084"/>
                <a:gd name="connsiteY38" fmla="*/ 330539 h 396082"/>
                <a:gd name="connsiteX39" fmla="*/ 2989139 w 6728084"/>
                <a:gd name="connsiteY39" fmla="*/ 396082 h 396082"/>
                <a:gd name="connsiteX40" fmla="*/ 2739172 w 6728084"/>
                <a:gd name="connsiteY40" fmla="*/ 396082 h 396082"/>
                <a:gd name="connsiteX41" fmla="*/ 2739172 w 6728084"/>
                <a:gd name="connsiteY41" fmla="*/ 25701 h 396082"/>
                <a:gd name="connsiteX42" fmla="*/ 2840482 w 6728084"/>
                <a:gd name="connsiteY42" fmla="*/ 22954 h 396082"/>
                <a:gd name="connsiteX43" fmla="*/ 2902195 w 6728084"/>
                <a:gd name="connsiteY43" fmla="*/ 21912 h 396082"/>
                <a:gd name="connsiteX44" fmla="*/ 2988878 w 6728084"/>
                <a:gd name="connsiteY44" fmla="*/ 29022 h 396082"/>
                <a:gd name="connsiteX45" fmla="*/ 2990979 w 6728084"/>
                <a:gd name="connsiteY45" fmla="*/ 176860 h 396082"/>
                <a:gd name="connsiteX46" fmla="*/ 3334326 w 6728084"/>
                <a:gd name="connsiteY46" fmla="*/ 22127 h 396082"/>
                <a:gd name="connsiteX47" fmla="*/ 3331921 w 6728084"/>
                <a:gd name="connsiteY47" fmla="*/ 396082 h 396082"/>
                <a:gd name="connsiteX48" fmla="*/ 3071921 w 6728084"/>
                <a:gd name="connsiteY48" fmla="*/ 396082 h 396082"/>
                <a:gd name="connsiteX49" fmla="*/ 3063854 w 6728084"/>
                <a:gd name="connsiteY49" fmla="*/ 22775 h 396082"/>
                <a:gd name="connsiteX50" fmla="*/ 3334326 w 6728084"/>
                <a:gd name="connsiteY50" fmla="*/ 22127 h 396082"/>
                <a:gd name="connsiteX51" fmla="*/ 3686962 w 6728084"/>
                <a:gd name="connsiteY51" fmla="*/ 396082 h 396082"/>
                <a:gd name="connsiteX52" fmla="*/ 3431301 w 6728084"/>
                <a:gd name="connsiteY52" fmla="*/ 396082 h 396082"/>
                <a:gd name="connsiteX53" fmla="*/ 3426616 w 6728084"/>
                <a:gd name="connsiteY53" fmla="*/ 18123 h 396082"/>
                <a:gd name="connsiteX54" fmla="*/ 3667877 w 6728084"/>
                <a:gd name="connsiteY54" fmla="*/ 19031 h 396082"/>
                <a:gd name="connsiteX55" fmla="*/ 4061574 w 6728084"/>
                <a:gd name="connsiteY55" fmla="*/ 24632 h 396082"/>
                <a:gd name="connsiteX56" fmla="*/ 4058805 w 6728084"/>
                <a:gd name="connsiteY56" fmla="*/ 396082 h 396082"/>
                <a:gd name="connsiteX57" fmla="*/ 3794748 w 6728084"/>
                <a:gd name="connsiteY57" fmla="*/ 396082 h 396082"/>
                <a:gd name="connsiteX58" fmla="*/ 3792469 w 6728084"/>
                <a:gd name="connsiteY58" fmla="*/ 26968 h 396082"/>
                <a:gd name="connsiteX59" fmla="*/ 4439341 w 6728084"/>
                <a:gd name="connsiteY59" fmla="*/ 396082 h 396082"/>
                <a:gd name="connsiteX60" fmla="*/ 4149837 w 6728084"/>
                <a:gd name="connsiteY60" fmla="*/ 396082 h 396082"/>
                <a:gd name="connsiteX61" fmla="*/ 4139111 w 6728084"/>
                <a:gd name="connsiteY61" fmla="*/ 22971 h 396082"/>
                <a:gd name="connsiteX62" fmla="*/ 4300383 w 6728084"/>
                <a:gd name="connsiteY62" fmla="*/ 19671 h 396082"/>
                <a:gd name="connsiteX63" fmla="*/ 4425259 w 6728084"/>
                <a:gd name="connsiteY63" fmla="*/ 27108 h 396082"/>
                <a:gd name="connsiteX64" fmla="*/ 4431801 w 6728084"/>
                <a:gd name="connsiteY64" fmla="*/ 232682 h 396082"/>
                <a:gd name="connsiteX65" fmla="*/ 4785988 w 6728084"/>
                <a:gd name="connsiteY65" fmla="*/ 396082 h 396082"/>
                <a:gd name="connsiteX66" fmla="*/ 4526156 w 6728084"/>
                <a:gd name="connsiteY66" fmla="*/ 396082 h 396082"/>
                <a:gd name="connsiteX67" fmla="*/ 4526166 w 6728084"/>
                <a:gd name="connsiteY67" fmla="*/ 309041 h 396082"/>
                <a:gd name="connsiteX68" fmla="*/ 4533985 w 6728084"/>
                <a:gd name="connsiteY68" fmla="*/ 10816 h 396082"/>
                <a:gd name="connsiteX69" fmla="*/ 4653740 w 6728084"/>
                <a:gd name="connsiteY69" fmla="*/ 9688 h 396082"/>
                <a:gd name="connsiteX70" fmla="*/ 4767759 w 6728084"/>
                <a:gd name="connsiteY70" fmla="*/ 9705 h 396082"/>
                <a:gd name="connsiteX71" fmla="*/ 4783744 w 6728084"/>
                <a:gd name="connsiteY71" fmla="*/ 331324 h 396082"/>
                <a:gd name="connsiteX72" fmla="*/ 5156656 w 6728084"/>
                <a:gd name="connsiteY72" fmla="*/ 396082 h 396082"/>
                <a:gd name="connsiteX73" fmla="*/ 4876698 w 6728084"/>
                <a:gd name="connsiteY73" fmla="*/ 396082 h 396082"/>
                <a:gd name="connsiteX74" fmla="*/ 4871727 w 6728084"/>
                <a:gd name="connsiteY74" fmla="*/ 266209 h 396082"/>
                <a:gd name="connsiteX75" fmla="*/ 4868699 w 6728084"/>
                <a:gd name="connsiteY75" fmla="*/ 16562 h 396082"/>
                <a:gd name="connsiteX76" fmla="*/ 4978056 w 6728084"/>
                <a:gd name="connsiteY76" fmla="*/ 10801 h 396082"/>
                <a:gd name="connsiteX77" fmla="*/ 5119534 w 6728084"/>
                <a:gd name="connsiteY77" fmla="*/ 12182 h 396082"/>
                <a:gd name="connsiteX78" fmla="*/ 5140599 w 6728084"/>
                <a:gd name="connsiteY78" fmla="*/ 44257 h 396082"/>
                <a:gd name="connsiteX79" fmla="*/ 5152911 w 6728084"/>
                <a:gd name="connsiteY79" fmla="*/ 300013 h 396082"/>
                <a:gd name="connsiteX80" fmla="*/ 5522330 w 6728084"/>
                <a:gd name="connsiteY80" fmla="*/ 396082 h 396082"/>
                <a:gd name="connsiteX81" fmla="*/ 5262244 w 6728084"/>
                <a:gd name="connsiteY81" fmla="*/ 396082 h 396082"/>
                <a:gd name="connsiteX82" fmla="*/ 5262254 w 6728084"/>
                <a:gd name="connsiteY82" fmla="*/ 301717 h 396082"/>
                <a:gd name="connsiteX83" fmla="*/ 5270073 w 6728084"/>
                <a:gd name="connsiteY83" fmla="*/ 3492 h 396082"/>
                <a:gd name="connsiteX84" fmla="*/ 5389828 w 6728084"/>
                <a:gd name="connsiteY84" fmla="*/ 2364 h 396082"/>
                <a:gd name="connsiteX85" fmla="*/ 5503847 w 6728084"/>
                <a:gd name="connsiteY85" fmla="*/ 2381 h 396082"/>
                <a:gd name="connsiteX86" fmla="*/ 5519833 w 6728084"/>
                <a:gd name="connsiteY86" fmla="*/ 324000 h 396082"/>
                <a:gd name="connsiteX87" fmla="*/ 5918282 w 6728084"/>
                <a:gd name="connsiteY87" fmla="*/ 225472 h 396082"/>
                <a:gd name="connsiteX88" fmla="*/ 5918268 w 6728084"/>
                <a:gd name="connsiteY88" fmla="*/ 342744 h 396082"/>
                <a:gd name="connsiteX89" fmla="*/ 5918271 w 6728084"/>
                <a:gd name="connsiteY89" fmla="*/ 396082 h 396082"/>
                <a:gd name="connsiteX90" fmla="*/ 5642337 w 6728084"/>
                <a:gd name="connsiteY90" fmla="*/ 396082 h 396082"/>
                <a:gd name="connsiteX91" fmla="*/ 5625979 w 6728084"/>
                <a:gd name="connsiteY91" fmla="*/ 9128 h 396082"/>
                <a:gd name="connsiteX92" fmla="*/ 5918042 w 6728084"/>
                <a:gd name="connsiteY92" fmla="*/ 0 h 396082"/>
                <a:gd name="connsiteX93" fmla="*/ 5918282 w 6728084"/>
                <a:gd name="connsiteY93" fmla="*/ 225472 h 396082"/>
                <a:gd name="connsiteX94" fmla="*/ 6309749 w 6728084"/>
                <a:gd name="connsiteY94" fmla="*/ 396082 h 396082"/>
                <a:gd name="connsiteX95" fmla="*/ 6056897 w 6728084"/>
                <a:gd name="connsiteY95" fmla="*/ 396082 h 396082"/>
                <a:gd name="connsiteX96" fmla="*/ 6057024 w 6728084"/>
                <a:gd name="connsiteY96" fmla="*/ 2050 h 396082"/>
                <a:gd name="connsiteX97" fmla="*/ 6293144 w 6728084"/>
                <a:gd name="connsiteY97" fmla="*/ 0 h 396082"/>
                <a:gd name="connsiteX98" fmla="*/ 6728084 w 6728084"/>
                <a:gd name="connsiteY98" fmla="*/ 0 h 396082"/>
                <a:gd name="connsiteX99" fmla="*/ 6726818 w 6728084"/>
                <a:gd name="connsiteY99" fmla="*/ 396082 h 396082"/>
                <a:gd name="connsiteX100" fmla="*/ 6444525 w 6728084"/>
                <a:gd name="connsiteY100" fmla="*/ 396082 h 396082"/>
                <a:gd name="connsiteX101" fmla="*/ 6432575 w 6728084"/>
                <a:gd name="connsiteY101" fmla="*/ 3142 h 396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6728084" h="396082">
                  <a:moveTo>
                    <a:pt x="252575" y="396082"/>
                  </a:moveTo>
                  <a:lnTo>
                    <a:pt x="0" y="396082"/>
                  </a:lnTo>
                  <a:lnTo>
                    <a:pt x="124" y="8571"/>
                  </a:lnTo>
                  <a:lnTo>
                    <a:pt x="236243" y="6521"/>
                  </a:lnTo>
                  <a:close/>
                  <a:moveTo>
                    <a:pt x="682072" y="6521"/>
                  </a:moveTo>
                  <a:lnTo>
                    <a:pt x="680828" y="396082"/>
                  </a:lnTo>
                  <a:lnTo>
                    <a:pt x="398318" y="396082"/>
                  </a:lnTo>
                  <a:lnTo>
                    <a:pt x="386566" y="9663"/>
                  </a:lnTo>
                  <a:close/>
                  <a:moveTo>
                    <a:pt x="1012069" y="396082"/>
                  </a:moveTo>
                  <a:lnTo>
                    <a:pt x="770557" y="396082"/>
                  </a:lnTo>
                  <a:lnTo>
                    <a:pt x="770557" y="395791"/>
                  </a:lnTo>
                  <a:cubicBezTo>
                    <a:pt x="771121" y="212030"/>
                    <a:pt x="773381" y="59413"/>
                    <a:pt x="776931" y="16288"/>
                  </a:cubicBezTo>
                  <a:cubicBezTo>
                    <a:pt x="780935" y="11959"/>
                    <a:pt x="821395" y="10648"/>
                    <a:pt x="866226" y="10527"/>
                  </a:cubicBezTo>
                  <a:cubicBezTo>
                    <a:pt x="911056" y="10406"/>
                    <a:pt x="960259" y="11475"/>
                    <a:pt x="981748" y="11908"/>
                  </a:cubicBezTo>
                  <a:cubicBezTo>
                    <a:pt x="1004780" y="8483"/>
                    <a:pt x="999805" y="18324"/>
                    <a:pt x="998949" y="43983"/>
                  </a:cubicBezTo>
                  <a:cubicBezTo>
                    <a:pt x="1001826" y="93582"/>
                    <a:pt x="1005353" y="188659"/>
                    <a:pt x="1009003" y="299739"/>
                  </a:cubicBezTo>
                  <a:close/>
                  <a:moveTo>
                    <a:pt x="1393143" y="396082"/>
                  </a:moveTo>
                  <a:lnTo>
                    <a:pt x="1126469" y="396082"/>
                  </a:lnTo>
                  <a:lnTo>
                    <a:pt x="1126208" y="214118"/>
                  </a:lnTo>
                  <a:cubicBezTo>
                    <a:pt x="1126027" y="138873"/>
                    <a:pt x="1125764" y="67224"/>
                    <a:pt x="1125383" y="3849"/>
                  </a:cubicBezTo>
                  <a:cubicBezTo>
                    <a:pt x="1189313" y="154"/>
                    <a:pt x="1230810" y="-102"/>
                    <a:pt x="1266961" y="404"/>
                  </a:cubicBezTo>
                  <a:cubicBezTo>
                    <a:pt x="1303112" y="909"/>
                    <a:pt x="1333917" y="2176"/>
                    <a:pt x="1376464" y="1524"/>
                  </a:cubicBezTo>
                  <a:close/>
                  <a:moveTo>
                    <a:pt x="1791862" y="396082"/>
                  </a:moveTo>
                  <a:lnTo>
                    <a:pt x="1539566" y="396082"/>
                  </a:lnTo>
                  <a:lnTo>
                    <a:pt x="1539688" y="15211"/>
                  </a:lnTo>
                  <a:lnTo>
                    <a:pt x="1775809" y="13161"/>
                  </a:lnTo>
                  <a:close/>
                  <a:moveTo>
                    <a:pt x="2214094" y="15918"/>
                  </a:moveTo>
                  <a:lnTo>
                    <a:pt x="2212880" y="396082"/>
                  </a:lnTo>
                  <a:lnTo>
                    <a:pt x="1930051" y="396082"/>
                  </a:lnTo>
                  <a:lnTo>
                    <a:pt x="1918585" y="19060"/>
                  </a:lnTo>
                  <a:close/>
                  <a:moveTo>
                    <a:pt x="2614234" y="396082"/>
                  </a:moveTo>
                  <a:lnTo>
                    <a:pt x="2354829" y="396082"/>
                  </a:lnTo>
                  <a:lnTo>
                    <a:pt x="2354837" y="321294"/>
                  </a:lnTo>
                  <a:cubicBezTo>
                    <a:pt x="2355201" y="188873"/>
                    <a:pt x="2357135" y="79561"/>
                    <a:pt x="2362656" y="23069"/>
                  </a:cubicBezTo>
                  <a:cubicBezTo>
                    <a:pt x="2405443" y="22120"/>
                    <a:pt x="2444405" y="21935"/>
                    <a:pt x="2482411" y="21941"/>
                  </a:cubicBezTo>
                  <a:cubicBezTo>
                    <a:pt x="2520417" y="21947"/>
                    <a:pt x="2557467" y="22144"/>
                    <a:pt x="2596429" y="21958"/>
                  </a:cubicBezTo>
                  <a:cubicBezTo>
                    <a:pt x="2602341" y="98460"/>
                    <a:pt x="2607535" y="212752"/>
                    <a:pt x="2612416" y="343577"/>
                  </a:cubicBezTo>
                  <a:close/>
                  <a:moveTo>
                    <a:pt x="2990979" y="176860"/>
                  </a:moveTo>
                  <a:cubicBezTo>
                    <a:pt x="2991002" y="224203"/>
                    <a:pt x="2990652" y="276503"/>
                    <a:pt x="2990067" y="330539"/>
                  </a:cubicBezTo>
                  <a:lnTo>
                    <a:pt x="2989139" y="396082"/>
                  </a:lnTo>
                  <a:lnTo>
                    <a:pt x="2739172" y="396082"/>
                  </a:lnTo>
                  <a:lnTo>
                    <a:pt x="2739172" y="25701"/>
                  </a:lnTo>
                  <a:lnTo>
                    <a:pt x="2840482" y="22954"/>
                  </a:lnTo>
                  <a:cubicBezTo>
                    <a:pt x="2862572" y="22449"/>
                    <a:pt x="2883447" y="22070"/>
                    <a:pt x="2902195" y="21912"/>
                  </a:cubicBezTo>
                  <a:cubicBezTo>
                    <a:pt x="2958438" y="21439"/>
                    <a:pt x="2995537" y="22955"/>
                    <a:pt x="2988878" y="29022"/>
                  </a:cubicBezTo>
                  <a:cubicBezTo>
                    <a:pt x="2990332" y="61290"/>
                    <a:pt x="2990949" y="113738"/>
                    <a:pt x="2990979" y="176860"/>
                  </a:cubicBezTo>
                  <a:close/>
                  <a:moveTo>
                    <a:pt x="3334326" y="22127"/>
                  </a:moveTo>
                  <a:lnTo>
                    <a:pt x="3331921" y="396082"/>
                  </a:lnTo>
                  <a:lnTo>
                    <a:pt x="3071921" y="396082"/>
                  </a:lnTo>
                  <a:lnTo>
                    <a:pt x="3063854" y="22775"/>
                  </a:lnTo>
                  <a:cubicBezTo>
                    <a:pt x="3159831" y="25205"/>
                    <a:pt x="3238349" y="19697"/>
                    <a:pt x="3334326" y="22127"/>
                  </a:cubicBezTo>
                  <a:close/>
                  <a:moveTo>
                    <a:pt x="3686962" y="396082"/>
                  </a:moveTo>
                  <a:lnTo>
                    <a:pt x="3431301" y="396082"/>
                  </a:lnTo>
                  <a:lnTo>
                    <a:pt x="3426616" y="18123"/>
                  </a:lnTo>
                  <a:lnTo>
                    <a:pt x="3667877" y="19031"/>
                  </a:lnTo>
                  <a:close/>
                  <a:moveTo>
                    <a:pt x="4061574" y="24632"/>
                  </a:moveTo>
                  <a:lnTo>
                    <a:pt x="4058805" y="396082"/>
                  </a:lnTo>
                  <a:lnTo>
                    <a:pt x="3794748" y="396082"/>
                  </a:lnTo>
                  <a:lnTo>
                    <a:pt x="3792469" y="26968"/>
                  </a:lnTo>
                  <a:close/>
                  <a:moveTo>
                    <a:pt x="4439341" y="396082"/>
                  </a:moveTo>
                  <a:lnTo>
                    <a:pt x="4149837" y="396082"/>
                  </a:lnTo>
                  <a:lnTo>
                    <a:pt x="4139111" y="22971"/>
                  </a:lnTo>
                  <a:cubicBezTo>
                    <a:pt x="4161133" y="21369"/>
                    <a:pt x="4233791" y="19625"/>
                    <a:pt x="4300383" y="19671"/>
                  </a:cubicBezTo>
                  <a:cubicBezTo>
                    <a:pt x="4366974" y="19716"/>
                    <a:pt x="4427500" y="21551"/>
                    <a:pt x="4425259" y="27108"/>
                  </a:cubicBezTo>
                  <a:cubicBezTo>
                    <a:pt x="4426399" y="91592"/>
                    <a:pt x="4428808" y="161131"/>
                    <a:pt x="4431801" y="232682"/>
                  </a:cubicBezTo>
                  <a:close/>
                  <a:moveTo>
                    <a:pt x="4785988" y="396082"/>
                  </a:moveTo>
                  <a:lnTo>
                    <a:pt x="4526156" y="396082"/>
                  </a:lnTo>
                  <a:lnTo>
                    <a:pt x="4526166" y="309041"/>
                  </a:lnTo>
                  <a:cubicBezTo>
                    <a:pt x="4526530" y="176620"/>
                    <a:pt x="4528464" y="67308"/>
                    <a:pt x="4533985" y="10816"/>
                  </a:cubicBezTo>
                  <a:cubicBezTo>
                    <a:pt x="4576772" y="9867"/>
                    <a:pt x="4615734" y="9682"/>
                    <a:pt x="4653740" y="9688"/>
                  </a:cubicBezTo>
                  <a:cubicBezTo>
                    <a:pt x="4691746" y="9694"/>
                    <a:pt x="4728796" y="9891"/>
                    <a:pt x="4767759" y="9705"/>
                  </a:cubicBezTo>
                  <a:cubicBezTo>
                    <a:pt x="4773670" y="86207"/>
                    <a:pt x="4778864" y="200499"/>
                    <a:pt x="4783744" y="331324"/>
                  </a:cubicBezTo>
                  <a:close/>
                  <a:moveTo>
                    <a:pt x="5156656" y="396082"/>
                  </a:moveTo>
                  <a:lnTo>
                    <a:pt x="4876698" y="396082"/>
                  </a:lnTo>
                  <a:lnTo>
                    <a:pt x="4871727" y="266209"/>
                  </a:lnTo>
                  <a:cubicBezTo>
                    <a:pt x="4867391" y="143231"/>
                    <a:pt x="4865437" y="48906"/>
                    <a:pt x="4868699" y="16562"/>
                  </a:cubicBezTo>
                  <a:cubicBezTo>
                    <a:pt x="4873603" y="12233"/>
                    <a:pt x="4923153" y="10922"/>
                    <a:pt x="4978056" y="10801"/>
                  </a:cubicBezTo>
                  <a:cubicBezTo>
                    <a:pt x="5032959" y="10680"/>
                    <a:pt x="5093216" y="11749"/>
                    <a:pt x="5119534" y="12182"/>
                  </a:cubicBezTo>
                  <a:cubicBezTo>
                    <a:pt x="5147741" y="8757"/>
                    <a:pt x="5141648" y="18598"/>
                    <a:pt x="5140599" y="44257"/>
                  </a:cubicBezTo>
                  <a:cubicBezTo>
                    <a:pt x="5144122" y="93856"/>
                    <a:pt x="5148442" y="188933"/>
                    <a:pt x="5152911" y="300013"/>
                  </a:cubicBezTo>
                  <a:close/>
                  <a:moveTo>
                    <a:pt x="5522330" y="396082"/>
                  </a:moveTo>
                  <a:lnTo>
                    <a:pt x="5262244" y="396082"/>
                  </a:lnTo>
                  <a:lnTo>
                    <a:pt x="5262254" y="301717"/>
                  </a:lnTo>
                  <a:cubicBezTo>
                    <a:pt x="5262619" y="169296"/>
                    <a:pt x="5264552" y="59984"/>
                    <a:pt x="5270073" y="3492"/>
                  </a:cubicBezTo>
                  <a:cubicBezTo>
                    <a:pt x="5312860" y="2543"/>
                    <a:pt x="5351822" y="2358"/>
                    <a:pt x="5389828" y="2364"/>
                  </a:cubicBezTo>
                  <a:cubicBezTo>
                    <a:pt x="5427834" y="2370"/>
                    <a:pt x="5464884" y="2567"/>
                    <a:pt x="5503847" y="2381"/>
                  </a:cubicBezTo>
                  <a:cubicBezTo>
                    <a:pt x="5509758" y="78883"/>
                    <a:pt x="5514952" y="193175"/>
                    <a:pt x="5519833" y="324000"/>
                  </a:cubicBezTo>
                  <a:close/>
                  <a:moveTo>
                    <a:pt x="5918282" y="225472"/>
                  </a:moveTo>
                  <a:cubicBezTo>
                    <a:pt x="5918278" y="261982"/>
                    <a:pt x="5918271" y="301382"/>
                    <a:pt x="5918268" y="342744"/>
                  </a:cubicBezTo>
                  <a:lnTo>
                    <a:pt x="5918271" y="396082"/>
                  </a:lnTo>
                  <a:lnTo>
                    <a:pt x="5642337" y="396082"/>
                  </a:lnTo>
                  <a:lnTo>
                    <a:pt x="5625979" y="9128"/>
                  </a:lnTo>
                  <a:cubicBezTo>
                    <a:pt x="5661690" y="-2188"/>
                    <a:pt x="5849333" y="1826"/>
                    <a:pt x="5918042" y="0"/>
                  </a:cubicBezTo>
                  <a:cubicBezTo>
                    <a:pt x="5918277" y="32425"/>
                    <a:pt x="5918294" y="115942"/>
                    <a:pt x="5918282" y="225472"/>
                  </a:cubicBezTo>
                  <a:close/>
                  <a:moveTo>
                    <a:pt x="6309749" y="396082"/>
                  </a:moveTo>
                  <a:lnTo>
                    <a:pt x="6056897" y="396082"/>
                  </a:lnTo>
                  <a:lnTo>
                    <a:pt x="6057024" y="2050"/>
                  </a:lnTo>
                  <a:lnTo>
                    <a:pt x="6293144" y="0"/>
                  </a:lnTo>
                  <a:close/>
                  <a:moveTo>
                    <a:pt x="6728084" y="0"/>
                  </a:moveTo>
                  <a:lnTo>
                    <a:pt x="6726818" y="396082"/>
                  </a:lnTo>
                  <a:lnTo>
                    <a:pt x="6444525" y="396082"/>
                  </a:lnTo>
                  <a:lnTo>
                    <a:pt x="6432575" y="314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63">
              <a:extLst>
                <a:ext uri="{FF2B5EF4-FFF2-40B4-BE49-F238E27FC236}">
                  <a16:creationId xmlns:a16="http://schemas.microsoft.com/office/drawing/2014/main" id="{04B3E676-A169-78B3-A0B1-18D373EF5D4A}"/>
                </a:ext>
              </a:extLst>
            </p:cNvPr>
            <p:cNvSpPr/>
            <p:nvPr/>
          </p:nvSpPr>
          <p:spPr>
            <a:xfrm rot="5400000">
              <a:off x="11154891" y="2971873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 64">
              <a:extLst>
                <a:ext uri="{FF2B5EF4-FFF2-40B4-BE49-F238E27FC236}">
                  <a16:creationId xmlns:a16="http://schemas.microsoft.com/office/drawing/2014/main" id="{981F12A3-CC3A-D686-17BA-4F13E4B12A77}"/>
                </a:ext>
              </a:extLst>
            </p:cNvPr>
            <p:cNvSpPr/>
            <p:nvPr/>
          </p:nvSpPr>
          <p:spPr>
            <a:xfrm rot="5400000">
              <a:off x="11186880" y="3356672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 65">
              <a:extLst>
                <a:ext uri="{FF2B5EF4-FFF2-40B4-BE49-F238E27FC236}">
                  <a16:creationId xmlns:a16="http://schemas.microsoft.com/office/drawing/2014/main" id="{F9504479-30DC-1E1C-E4AA-10E2A1EE771A}"/>
                </a:ext>
              </a:extLst>
            </p:cNvPr>
            <p:cNvSpPr/>
            <p:nvPr/>
          </p:nvSpPr>
          <p:spPr>
            <a:xfrm rot="5400000">
              <a:off x="11155277" y="2581766"/>
              <a:ext cx="312630" cy="1019587"/>
            </a:xfrm>
            <a:custGeom>
              <a:avLst/>
              <a:gdLst>
                <a:gd name="connsiteX0" fmla="*/ 0 w 85905"/>
                <a:gd name="connsiteY0" fmla="*/ 3912 h 933785"/>
                <a:gd name="connsiteX1" fmla="*/ 70262 w 85905"/>
                <a:gd name="connsiteY1" fmla="*/ 0 h 933785"/>
                <a:gd name="connsiteX2" fmla="*/ 85905 w 85905"/>
                <a:gd name="connsiteY2" fmla="*/ 929873 h 933785"/>
                <a:gd name="connsiteX3" fmla="*/ 13666 w 85905"/>
                <a:gd name="connsiteY3" fmla="*/ 933786 h 933785"/>
                <a:gd name="connsiteX4" fmla="*/ 0 w 85905"/>
                <a:gd name="connsiteY4" fmla="*/ 3912 h 933785"/>
                <a:gd name="connsiteX0" fmla="*/ 0 w 85905"/>
                <a:gd name="connsiteY0" fmla="*/ 1692 h 931566"/>
                <a:gd name="connsiteX1" fmla="*/ 77793 w 85905"/>
                <a:gd name="connsiteY1" fmla="*/ 0 h 931566"/>
                <a:gd name="connsiteX2" fmla="*/ 85905 w 85905"/>
                <a:gd name="connsiteY2" fmla="*/ 927653 h 931566"/>
                <a:gd name="connsiteX3" fmla="*/ 13666 w 85905"/>
                <a:gd name="connsiteY3" fmla="*/ 931566 h 931566"/>
                <a:gd name="connsiteX4" fmla="*/ 0 w 85905"/>
                <a:gd name="connsiteY4" fmla="*/ 1692 h 931566"/>
                <a:gd name="connsiteX0" fmla="*/ 0 w 85905"/>
                <a:gd name="connsiteY0" fmla="*/ 6083 h 935957"/>
                <a:gd name="connsiteX1" fmla="*/ 77793 w 85905"/>
                <a:gd name="connsiteY1" fmla="*/ 4391 h 935957"/>
                <a:gd name="connsiteX2" fmla="*/ 85905 w 85905"/>
                <a:gd name="connsiteY2" fmla="*/ 932044 h 935957"/>
                <a:gd name="connsiteX3" fmla="*/ 13666 w 85905"/>
                <a:gd name="connsiteY3" fmla="*/ 935957 h 935957"/>
                <a:gd name="connsiteX4" fmla="*/ 0 w 85905"/>
                <a:gd name="connsiteY4" fmla="*/ 6083 h 935957"/>
                <a:gd name="connsiteX0" fmla="*/ 3895 w 89800"/>
                <a:gd name="connsiteY0" fmla="*/ 6083 h 935957"/>
                <a:gd name="connsiteX1" fmla="*/ 81688 w 89800"/>
                <a:gd name="connsiteY1" fmla="*/ 4391 h 935957"/>
                <a:gd name="connsiteX2" fmla="*/ 89800 w 89800"/>
                <a:gd name="connsiteY2" fmla="*/ 932044 h 935957"/>
                <a:gd name="connsiteX3" fmla="*/ 17561 w 89800"/>
                <a:gd name="connsiteY3" fmla="*/ 935957 h 935957"/>
                <a:gd name="connsiteX4" fmla="*/ 0 w 89800"/>
                <a:gd name="connsiteY4" fmla="*/ 80790 h 935957"/>
                <a:gd name="connsiteX5" fmla="*/ 3895 w 89800"/>
                <a:gd name="connsiteY5" fmla="*/ 6083 h 935957"/>
                <a:gd name="connsiteX0" fmla="*/ 3896 w 89800"/>
                <a:gd name="connsiteY0" fmla="*/ 53 h 945470"/>
                <a:gd name="connsiteX1" fmla="*/ 81688 w 89800"/>
                <a:gd name="connsiteY1" fmla="*/ 13904 h 945470"/>
                <a:gd name="connsiteX2" fmla="*/ 89800 w 89800"/>
                <a:gd name="connsiteY2" fmla="*/ 941557 h 945470"/>
                <a:gd name="connsiteX3" fmla="*/ 17561 w 89800"/>
                <a:gd name="connsiteY3" fmla="*/ 945470 h 945470"/>
                <a:gd name="connsiteX4" fmla="*/ 0 w 89800"/>
                <a:gd name="connsiteY4" fmla="*/ 90303 h 945470"/>
                <a:gd name="connsiteX5" fmla="*/ 3896 w 89800"/>
                <a:gd name="connsiteY5" fmla="*/ 53 h 945470"/>
                <a:gd name="connsiteX0" fmla="*/ 3902 w 89806"/>
                <a:gd name="connsiteY0" fmla="*/ 53 h 945470"/>
                <a:gd name="connsiteX1" fmla="*/ 81694 w 89806"/>
                <a:gd name="connsiteY1" fmla="*/ 13904 h 945470"/>
                <a:gd name="connsiteX2" fmla="*/ 89806 w 89806"/>
                <a:gd name="connsiteY2" fmla="*/ 941557 h 945470"/>
                <a:gd name="connsiteX3" fmla="*/ 17567 w 89806"/>
                <a:gd name="connsiteY3" fmla="*/ 945470 h 945470"/>
                <a:gd name="connsiteX4" fmla="*/ 6 w 89806"/>
                <a:gd name="connsiteY4" fmla="*/ 90303 h 945470"/>
                <a:gd name="connsiteX5" fmla="*/ 3902 w 89806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45470"/>
                <a:gd name="connsiteX1" fmla="*/ 81694 w 91298"/>
                <a:gd name="connsiteY1" fmla="*/ 13904 h 945470"/>
                <a:gd name="connsiteX2" fmla="*/ 89806 w 91298"/>
                <a:gd name="connsiteY2" fmla="*/ 941557 h 945470"/>
                <a:gd name="connsiteX3" fmla="*/ 17567 w 91298"/>
                <a:gd name="connsiteY3" fmla="*/ 945470 h 945470"/>
                <a:gd name="connsiteX4" fmla="*/ 6 w 91298"/>
                <a:gd name="connsiteY4" fmla="*/ 90303 h 945470"/>
                <a:gd name="connsiteX5" fmla="*/ 3902 w 91298"/>
                <a:gd name="connsiteY5" fmla="*/ 53 h 945470"/>
                <a:gd name="connsiteX0" fmla="*/ 3902 w 91298"/>
                <a:gd name="connsiteY0" fmla="*/ 53 h 950704"/>
                <a:gd name="connsiteX1" fmla="*/ 81694 w 91298"/>
                <a:gd name="connsiteY1" fmla="*/ 13904 h 950704"/>
                <a:gd name="connsiteX2" fmla="*/ 89806 w 91298"/>
                <a:gd name="connsiteY2" fmla="*/ 941557 h 950704"/>
                <a:gd name="connsiteX3" fmla="*/ 17567 w 91298"/>
                <a:gd name="connsiteY3" fmla="*/ 945470 h 950704"/>
                <a:gd name="connsiteX4" fmla="*/ 6 w 91298"/>
                <a:gd name="connsiteY4" fmla="*/ 90303 h 950704"/>
                <a:gd name="connsiteX5" fmla="*/ 3902 w 91298"/>
                <a:gd name="connsiteY5" fmla="*/ 53 h 950704"/>
                <a:gd name="connsiteX0" fmla="*/ 3902 w 91298"/>
                <a:gd name="connsiteY0" fmla="*/ 53 h 958969"/>
                <a:gd name="connsiteX1" fmla="*/ 81694 w 91298"/>
                <a:gd name="connsiteY1" fmla="*/ 13904 h 958969"/>
                <a:gd name="connsiteX2" fmla="*/ 89806 w 91298"/>
                <a:gd name="connsiteY2" fmla="*/ 941557 h 958969"/>
                <a:gd name="connsiteX3" fmla="*/ 17567 w 91298"/>
                <a:gd name="connsiteY3" fmla="*/ 945470 h 958969"/>
                <a:gd name="connsiteX4" fmla="*/ 6 w 91298"/>
                <a:gd name="connsiteY4" fmla="*/ 90303 h 958969"/>
                <a:gd name="connsiteX5" fmla="*/ 3902 w 91298"/>
                <a:gd name="connsiteY5" fmla="*/ 53 h 958969"/>
                <a:gd name="connsiteX0" fmla="*/ 3902 w 91298"/>
                <a:gd name="connsiteY0" fmla="*/ 53 h 976273"/>
                <a:gd name="connsiteX1" fmla="*/ 81694 w 91298"/>
                <a:gd name="connsiteY1" fmla="*/ 13904 h 976273"/>
                <a:gd name="connsiteX2" fmla="*/ 89806 w 91298"/>
                <a:gd name="connsiteY2" fmla="*/ 941557 h 976273"/>
                <a:gd name="connsiteX3" fmla="*/ 17567 w 91298"/>
                <a:gd name="connsiteY3" fmla="*/ 945470 h 976273"/>
                <a:gd name="connsiteX4" fmla="*/ 15678 w 91298"/>
                <a:gd name="connsiteY4" fmla="*/ 899885 h 976273"/>
                <a:gd name="connsiteX5" fmla="*/ 6 w 91298"/>
                <a:gd name="connsiteY5" fmla="*/ 90303 h 976273"/>
                <a:gd name="connsiteX6" fmla="*/ 3902 w 91298"/>
                <a:gd name="connsiteY6" fmla="*/ 53 h 976273"/>
                <a:gd name="connsiteX0" fmla="*/ 3902 w 91298"/>
                <a:gd name="connsiteY0" fmla="*/ 53 h 977848"/>
                <a:gd name="connsiteX1" fmla="*/ 81694 w 91298"/>
                <a:gd name="connsiteY1" fmla="*/ 13904 h 977848"/>
                <a:gd name="connsiteX2" fmla="*/ 89806 w 91298"/>
                <a:gd name="connsiteY2" fmla="*/ 941557 h 977848"/>
                <a:gd name="connsiteX3" fmla="*/ 24531 w 91298"/>
                <a:gd name="connsiteY3" fmla="*/ 949577 h 977848"/>
                <a:gd name="connsiteX4" fmla="*/ 15678 w 91298"/>
                <a:gd name="connsiteY4" fmla="*/ 899885 h 977848"/>
                <a:gd name="connsiteX5" fmla="*/ 6 w 91298"/>
                <a:gd name="connsiteY5" fmla="*/ 90303 h 977848"/>
                <a:gd name="connsiteX6" fmla="*/ 3902 w 91298"/>
                <a:gd name="connsiteY6" fmla="*/ 53 h 977848"/>
                <a:gd name="connsiteX0" fmla="*/ 3902 w 91298"/>
                <a:gd name="connsiteY0" fmla="*/ 53 h 961495"/>
                <a:gd name="connsiteX1" fmla="*/ 81694 w 91298"/>
                <a:gd name="connsiteY1" fmla="*/ 13904 h 961495"/>
                <a:gd name="connsiteX2" fmla="*/ 89806 w 91298"/>
                <a:gd name="connsiteY2" fmla="*/ 941557 h 961495"/>
                <a:gd name="connsiteX3" fmla="*/ 24531 w 91298"/>
                <a:gd name="connsiteY3" fmla="*/ 949577 h 961495"/>
                <a:gd name="connsiteX4" fmla="*/ 15678 w 91298"/>
                <a:gd name="connsiteY4" fmla="*/ 899885 h 961495"/>
                <a:gd name="connsiteX5" fmla="*/ 6 w 91298"/>
                <a:gd name="connsiteY5" fmla="*/ 90303 h 961495"/>
                <a:gd name="connsiteX6" fmla="*/ 3902 w 91298"/>
                <a:gd name="connsiteY6" fmla="*/ 53 h 961495"/>
                <a:gd name="connsiteX0" fmla="*/ 7646 w 91292"/>
                <a:gd name="connsiteY0" fmla="*/ 53 h 961495"/>
                <a:gd name="connsiteX1" fmla="*/ 81688 w 91292"/>
                <a:gd name="connsiteY1" fmla="*/ 13904 h 961495"/>
                <a:gd name="connsiteX2" fmla="*/ 89800 w 91292"/>
                <a:gd name="connsiteY2" fmla="*/ 941557 h 961495"/>
                <a:gd name="connsiteX3" fmla="*/ 24525 w 91292"/>
                <a:gd name="connsiteY3" fmla="*/ 949577 h 961495"/>
                <a:gd name="connsiteX4" fmla="*/ 15672 w 91292"/>
                <a:gd name="connsiteY4" fmla="*/ 899885 h 961495"/>
                <a:gd name="connsiteX5" fmla="*/ 0 w 91292"/>
                <a:gd name="connsiteY5" fmla="*/ 90303 h 961495"/>
                <a:gd name="connsiteX6" fmla="*/ 7646 w 91292"/>
                <a:gd name="connsiteY6" fmla="*/ 53 h 961495"/>
                <a:gd name="connsiteX0" fmla="*/ 3903 w 87549"/>
                <a:gd name="connsiteY0" fmla="*/ 53 h 961495"/>
                <a:gd name="connsiteX1" fmla="*/ 77945 w 87549"/>
                <a:gd name="connsiteY1" fmla="*/ 13904 h 961495"/>
                <a:gd name="connsiteX2" fmla="*/ 86057 w 87549"/>
                <a:gd name="connsiteY2" fmla="*/ 941557 h 961495"/>
                <a:gd name="connsiteX3" fmla="*/ 20782 w 87549"/>
                <a:gd name="connsiteY3" fmla="*/ 949577 h 961495"/>
                <a:gd name="connsiteX4" fmla="*/ 11929 w 87549"/>
                <a:gd name="connsiteY4" fmla="*/ 899885 h 961495"/>
                <a:gd name="connsiteX5" fmla="*/ 7 w 87549"/>
                <a:gd name="connsiteY5" fmla="*/ 153958 h 961495"/>
                <a:gd name="connsiteX6" fmla="*/ 3903 w 87549"/>
                <a:gd name="connsiteY6" fmla="*/ 53 h 961495"/>
                <a:gd name="connsiteX0" fmla="*/ 3903 w 87549"/>
                <a:gd name="connsiteY0" fmla="*/ 53 h 953349"/>
                <a:gd name="connsiteX1" fmla="*/ 77945 w 87549"/>
                <a:gd name="connsiteY1" fmla="*/ 13904 h 953349"/>
                <a:gd name="connsiteX2" fmla="*/ 86057 w 87549"/>
                <a:gd name="connsiteY2" fmla="*/ 941557 h 953349"/>
                <a:gd name="connsiteX3" fmla="*/ 20782 w 87549"/>
                <a:gd name="connsiteY3" fmla="*/ 949577 h 953349"/>
                <a:gd name="connsiteX4" fmla="*/ 11929 w 87549"/>
                <a:gd name="connsiteY4" fmla="*/ 899885 h 953349"/>
                <a:gd name="connsiteX5" fmla="*/ 7 w 87549"/>
                <a:gd name="connsiteY5" fmla="*/ 153958 h 953349"/>
                <a:gd name="connsiteX6" fmla="*/ 3903 w 87549"/>
                <a:gd name="connsiteY6" fmla="*/ 53 h 953349"/>
                <a:gd name="connsiteX0" fmla="*/ 3903 w 87549"/>
                <a:gd name="connsiteY0" fmla="*/ 930 h 954226"/>
                <a:gd name="connsiteX1" fmla="*/ 77945 w 87549"/>
                <a:gd name="connsiteY1" fmla="*/ 7608 h 954226"/>
                <a:gd name="connsiteX2" fmla="*/ 86057 w 87549"/>
                <a:gd name="connsiteY2" fmla="*/ 942434 h 954226"/>
                <a:gd name="connsiteX3" fmla="*/ 20782 w 87549"/>
                <a:gd name="connsiteY3" fmla="*/ 950454 h 954226"/>
                <a:gd name="connsiteX4" fmla="*/ 11929 w 87549"/>
                <a:gd name="connsiteY4" fmla="*/ 900762 h 954226"/>
                <a:gd name="connsiteX5" fmla="*/ 7 w 87549"/>
                <a:gd name="connsiteY5" fmla="*/ 154835 h 954226"/>
                <a:gd name="connsiteX6" fmla="*/ 3903 w 87549"/>
                <a:gd name="connsiteY6" fmla="*/ 930 h 954226"/>
                <a:gd name="connsiteX0" fmla="*/ 3093 w 86739"/>
                <a:gd name="connsiteY0" fmla="*/ 930 h 954226"/>
                <a:gd name="connsiteX1" fmla="*/ 77135 w 86739"/>
                <a:gd name="connsiteY1" fmla="*/ 7608 h 954226"/>
                <a:gd name="connsiteX2" fmla="*/ 85247 w 86739"/>
                <a:gd name="connsiteY2" fmla="*/ 942434 h 954226"/>
                <a:gd name="connsiteX3" fmla="*/ 19972 w 86739"/>
                <a:gd name="connsiteY3" fmla="*/ 950454 h 954226"/>
                <a:gd name="connsiteX4" fmla="*/ 11119 w 86739"/>
                <a:gd name="connsiteY4" fmla="*/ 900762 h 954226"/>
                <a:gd name="connsiteX5" fmla="*/ 1283 w 86739"/>
                <a:gd name="connsiteY5" fmla="*/ 97452 h 954226"/>
                <a:gd name="connsiteX6" fmla="*/ 3093 w 86739"/>
                <a:gd name="connsiteY6" fmla="*/ 930 h 954226"/>
                <a:gd name="connsiteX0" fmla="*/ 3093 w 86642"/>
                <a:gd name="connsiteY0" fmla="*/ 2914 h 956210"/>
                <a:gd name="connsiteX1" fmla="*/ 76098 w 86642"/>
                <a:gd name="connsiteY1" fmla="*/ 5702 h 956210"/>
                <a:gd name="connsiteX2" fmla="*/ 85247 w 86642"/>
                <a:gd name="connsiteY2" fmla="*/ 944418 h 956210"/>
                <a:gd name="connsiteX3" fmla="*/ 19972 w 86642"/>
                <a:gd name="connsiteY3" fmla="*/ 952438 h 956210"/>
                <a:gd name="connsiteX4" fmla="*/ 11119 w 86642"/>
                <a:gd name="connsiteY4" fmla="*/ 902746 h 956210"/>
                <a:gd name="connsiteX5" fmla="*/ 1283 w 86642"/>
                <a:gd name="connsiteY5" fmla="*/ 99436 h 956210"/>
                <a:gd name="connsiteX6" fmla="*/ 3093 w 86642"/>
                <a:gd name="connsiteY6" fmla="*/ 2914 h 956210"/>
                <a:gd name="connsiteX0" fmla="*/ 3093 w 86642"/>
                <a:gd name="connsiteY0" fmla="*/ 103 h 953399"/>
                <a:gd name="connsiteX1" fmla="*/ 76098 w 86642"/>
                <a:gd name="connsiteY1" fmla="*/ 2891 h 953399"/>
                <a:gd name="connsiteX2" fmla="*/ 85247 w 86642"/>
                <a:gd name="connsiteY2" fmla="*/ 941607 h 953399"/>
                <a:gd name="connsiteX3" fmla="*/ 19972 w 86642"/>
                <a:gd name="connsiteY3" fmla="*/ 949627 h 953399"/>
                <a:gd name="connsiteX4" fmla="*/ 11119 w 86642"/>
                <a:gd name="connsiteY4" fmla="*/ 899935 h 953399"/>
                <a:gd name="connsiteX5" fmla="*/ 1283 w 86642"/>
                <a:gd name="connsiteY5" fmla="*/ 96625 h 953399"/>
                <a:gd name="connsiteX6" fmla="*/ 3093 w 86642"/>
                <a:gd name="connsiteY6" fmla="*/ 103 h 953399"/>
                <a:gd name="connsiteX0" fmla="*/ 1810 w 85359"/>
                <a:gd name="connsiteY0" fmla="*/ 103 h 953399"/>
                <a:gd name="connsiteX1" fmla="*/ 74815 w 85359"/>
                <a:gd name="connsiteY1" fmla="*/ 2891 h 953399"/>
                <a:gd name="connsiteX2" fmla="*/ 83964 w 85359"/>
                <a:gd name="connsiteY2" fmla="*/ 941607 h 953399"/>
                <a:gd name="connsiteX3" fmla="*/ 18689 w 85359"/>
                <a:gd name="connsiteY3" fmla="*/ 949627 h 953399"/>
                <a:gd name="connsiteX4" fmla="*/ 9836 w 85359"/>
                <a:gd name="connsiteY4" fmla="*/ 899935 h 953399"/>
                <a:gd name="connsiteX5" fmla="*/ 0 w 85359"/>
                <a:gd name="connsiteY5" fmla="*/ 96625 h 953399"/>
                <a:gd name="connsiteX6" fmla="*/ 1810 w 85359"/>
                <a:gd name="connsiteY6" fmla="*/ 103 h 953399"/>
                <a:gd name="connsiteX0" fmla="*/ 1810 w 85359"/>
                <a:gd name="connsiteY0" fmla="*/ 103 h 958788"/>
                <a:gd name="connsiteX1" fmla="*/ 74815 w 85359"/>
                <a:gd name="connsiteY1" fmla="*/ 2891 h 958788"/>
                <a:gd name="connsiteX2" fmla="*/ 83964 w 85359"/>
                <a:gd name="connsiteY2" fmla="*/ 941607 h 958788"/>
                <a:gd name="connsiteX3" fmla="*/ 18689 w 85359"/>
                <a:gd name="connsiteY3" fmla="*/ 949627 h 958788"/>
                <a:gd name="connsiteX4" fmla="*/ 9836 w 85359"/>
                <a:gd name="connsiteY4" fmla="*/ 932348 h 958788"/>
                <a:gd name="connsiteX5" fmla="*/ 0 w 85359"/>
                <a:gd name="connsiteY5" fmla="*/ 96625 h 958788"/>
                <a:gd name="connsiteX6" fmla="*/ 1810 w 85359"/>
                <a:gd name="connsiteY6" fmla="*/ 103 h 958788"/>
                <a:gd name="connsiteX0" fmla="*/ 1810 w 85359"/>
                <a:gd name="connsiteY0" fmla="*/ 103 h 961418"/>
                <a:gd name="connsiteX1" fmla="*/ 74815 w 85359"/>
                <a:gd name="connsiteY1" fmla="*/ 2891 h 961418"/>
                <a:gd name="connsiteX2" fmla="*/ 83964 w 85359"/>
                <a:gd name="connsiteY2" fmla="*/ 941607 h 961418"/>
                <a:gd name="connsiteX3" fmla="*/ 19208 w 85359"/>
                <a:gd name="connsiteY3" fmla="*/ 956110 h 961418"/>
                <a:gd name="connsiteX4" fmla="*/ 9836 w 85359"/>
                <a:gd name="connsiteY4" fmla="*/ 932348 h 961418"/>
                <a:gd name="connsiteX5" fmla="*/ 0 w 85359"/>
                <a:gd name="connsiteY5" fmla="*/ 96625 h 961418"/>
                <a:gd name="connsiteX6" fmla="*/ 1810 w 85359"/>
                <a:gd name="connsiteY6" fmla="*/ 103 h 961418"/>
                <a:gd name="connsiteX0" fmla="*/ 1810 w 85359"/>
                <a:gd name="connsiteY0" fmla="*/ 103 h 966869"/>
                <a:gd name="connsiteX1" fmla="*/ 74815 w 85359"/>
                <a:gd name="connsiteY1" fmla="*/ 2891 h 966869"/>
                <a:gd name="connsiteX2" fmla="*/ 83964 w 85359"/>
                <a:gd name="connsiteY2" fmla="*/ 958462 h 966869"/>
                <a:gd name="connsiteX3" fmla="*/ 19208 w 85359"/>
                <a:gd name="connsiteY3" fmla="*/ 956110 h 966869"/>
                <a:gd name="connsiteX4" fmla="*/ 9836 w 85359"/>
                <a:gd name="connsiteY4" fmla="*/ 932348 h 966869"/>
                <a:gd name="connsiteX5" fmla="*/ 0 w 85359"/>
                <a:gd name="connsiteY5" fmla="*/ 96625 h 966869"/>
                <a:gd name="connsiteX6" fmla="*/ 1810 w 85359"/>
                <a:gd name="connsiteY6" fmla="*/ 103 h 96686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8719"/>
                <a:gd name="connsiteX1" fmla="*/ 74815 w 85359"/>
                <a:gd name="connsiteY1" fmla="*/ 2891 h 968719"/>
                <a:gd name="connsiteX2" fmla="*/ 83964 w 85359"/>
                <a:gd name="connsiteY2" fmla="*/ 958462 h 968719"/>
                <a:gd name="connsiteX3" fmla="*/ 15579 w 85359"/>
                <a:gd name="connsiteY3" fmla="*/ 962592 h 968719"/>
                <a:gd name="connsiteX4" fmla="*/ 9836 w 85359"/>
                <a:gd name="connsiteY4" fmla="*/ 932348 h 968719"/>
                <a:gd name="connsiteX5" fmla="*/ 0 w 85359"/>
                <a:gd name="connsiteY5" fmla="*/ 96625 h 968719"/>
                <a:gd name="connsiteX6" fmla="*/ 1810 w 85359"/>
                <a:gd name="connsiteY6" fmla="*/ 103 h 968719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1810 w 85359"/>
                <a:gd name="connsiteY0" fmla="*/ 103 h 963903"/>
                <a:gd name="connsiteX1" fmla="*/ 74815 w 85359"/>
                <a:gd name="connsiteY1" fmla="*/ 2891 h 963903"/>
                <a:gd name="connsiteX2" fmla="*/ 83964 w 85359"/>
                <a:gd name="connsiteY2" fmla="*/ 958462 h 963903"/>
                <a:gd name="connsiteX3" fmla="*/ 15579 w 85359"/>
                <a:gd name="connsiteY3" fmla="*/ 962592 h 963903"/>
                <a:gd name="connsiteX4" fmla="*/ 9836 w 85359"/>
                <a:gd name="connsiteY4" fmla="*/ 932348 h 963903"/>
                <a:gd name="connsiteX5" fmla="*/ 0 w 85359"/>
                <a:gd name="connsiteY5" fmla="*/ 96625 h 963903"/>
                <a:gd name="connsiteX6" fmla="*/ 1810 w 85359"/>
                <a:gd name="connsiteY6" fmla="*/ 103 h 963903"/>
                <a:gd name="connsiteX0" fmla="*/ 561 w 86183"/>
                <a:gd name="connsiteY0" fmla="*/ 2770 h 961384"/>
                <a:gd name="connsiteX1" fmla="*/ 75639 w 86183"/>
                <a:gd name="connsiteY1" fmla="*/ 372 h 961384"/>
                <a:gd name="connsiteX2" fmla="*/ 84788 w 86183"/>
                <a:gd name="connsiteY2" fmla="*/ 955943 h 961384"/>
                <a:gd name="connsiteX3" fmla="*/ 16403 w 86183"/>
                <a:gd name="connsiteY3" fmla="*/ 960073 h 961384"/>
                <a:gd name="connsiteX4" fmla="*/ 10660 w 86183"/>
                <a:gd name="connsiteY4" fmla="*/ 929829 h 961384"/>
                <a:gd name="connsiteX5" fmla="*/ 824 w 86183"/>
                <a:gd name="connsiteY5" fmla="*/ 94106 h 961384"/>
                <a:gd name="connsiteX6" fmla="*/ 561 w 86183"/>
                <a:gd name="connsiteY6" fmla="*/ 2770 h 961384"/>
                <a:gd name="connsiteX0" fmla="*/ 561 w 85232"/>
                <a:gd name="connsiteY0" fmla="*/ 2770 h 961384"/>
                <a:gd name="connsiteX1" fmla="*/ 75639 w 85232"/>
                <a:gd name="connsiteY1" fmla="*/ 372 h 961384"/>
                <a:gd name="connsiteX2" fmla="*/ 84788 w 85232"/>
                <a:gd name="connsiteY2" fmla="*/ 955943 h 961384"/>
                <a:gd name="connsiteX3" fmla="*/ 16403 w 85232"/>
                <a:gd name="connsiteY3" fmla="*/ 960073 h 961384"/>
                <a:gd name="connsiteX4" fmla="*/ 10660 w 85232"/>
                <a:gd name="connsiteY4" fmla="*/ 929829 h 961384"/>
                <a:gd name="connsiteX5" fmla="*/ 824 w 85232"/>
                <a:gd name="connsiteY5" fmla="*/ 94106 h 961384"/>
                <a:gd name="connsiteX6" fmla="*/ 561 w 85232"/>
                <a:gd name="connsiteY6" fmla="*/ 2770 h 961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232" h="961384">
                  <a:moveTo>
                    <a:pt x="561" y="2770"/>
                  </a:moveTo>
                  <a:cubicBezTo>
                    <a:pt x="26492" y="2206"/>
                    <a:pt x="51568" y="-1091"/>
                    <a:pt x="75639" y="372"/>
                  </a:cubicBezTo>
                  <a:cubicBezTo>
                    <a:pt x="78343" y="309590"/>
                    <a:pt x="87317" y="869195"/>
                    <a:pt x="84788" y="955943"/>
                  </a:cubicBezTo>
                  <a:cubicBezTo>
                    <a:pt x="82114" y="964107"/>
                    <a:pt x="30753" y="960890"/>
                    <a:pt x="16403" y="960073"/>
                  </a:cubicBezTo>
                  <a:cubicBezTo>
                    <a:pt x="8713" y="963303"/>
                    <a:pt x="10374" y="954023"/>
                    <a:pt x="10660" y="929829"/>
                  </a:cubicBezTo>
                  <a:cubicBezTo>
                    <a:pt x="7733" y="787301"/>
                    <a:pt x="2787" y="246474"/>
                    <a:pt x="824" y="94106"/>
                  </a:cubicBezTo>
                  <a:cubicBezTo>
                    <a:pt x="2123" y="64023"/>
                    <a:pt x="-1285" y="25819"/>
                    <a:pt x="561" y="277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 66">
              <a:extLst>
                <a:ext uri="{FF2B5EF4-FFF2-40B4-BE49-F238E27FC236}">
                  <a16:creationId xmlns:a16="http://schemas.microsoft.com/office/drawing/2014/main" id="{56C24BFA-9AA1-0B9C-2985-4FDE057364C3}"/>
                </a:ext>
              </a:extLst>
            </p:cNvPr>
            <p:cNvSpPr/>
            <p:nvPr/>
          </p:nvSpPr>
          <p:spPr>
            <a:xfrm rot="5400000">
              <a:off x="11170744" y="3687750"/>
              <a:ext cx="291714" cy="999904"/>
            </a:xfrm>
            <a:custGeom>
              <a:avLst/>
              <a:gdLst>
                <a:gd name="connsiteX0" fmla="*/ 0 w 95749"/>
                <a:gd name="connsiteY0" fmla="*/ 2114 h 950020"/>
                <a:gd name="connsiteX1" fmla="*/ 76151 w 95749"/>
                <a:gd name="connsiteY1" fmla="*/ 0 h 950020"/>
                <a:gd name="connsiteX2" fmla="*/ 95750 w 95749"/>
                <a:gd name="connsiteY2" fmla="*/ 948087 h 950020"/>
                <a:gd name="connsiteX3" fmla="*/ 13755 w 95749"/>
                <a:gd name="connsiteY3" fmla="*/ 950021 h 950020"/>
                <a:gd name="connsiteX4" fmla="*/ 0 w 95749"/>
                <a:gd name="connsiteY4" fmla="*/ 2114 h 950020"/>
                <a:gd name="connsiteX0" fmla="*/ 0 w 79530"/>
                <a:gd name="connsiteY0" fmla="*/ 2114 h 950021"/>
                <a:gd name="connsiteX1" fmla="*/ 76151 w 79530"/>
                <a:gd name="connsiteY1" fmla="*/ 0 h 950021"/>
                <a:gd name="connsiteX2" fmla="*/ 79530 w 79530"/>
                <a:gd name="connsiteY2" fmla="*/ 939205 h 950021"/>
                <a:gd name="connsiteX3" fmla="*/ 13755 w 79530"/>
                <a:gd name="connsiteY3" fmla="*/ 950021 h 950021"/>
                <a:gd name="connsiteX4" fmla="*/ 0 w 79530"/>
                <a:gd name="connsiteY4" fmla="*/ 2114 h 950021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4463 h 939205"/>
                <a:gd name="connsiteX4" fmla="*/ 0 w 79530"/>
                <a:gd name="connsiteY4" fmla="*/ 2114 h 939205"/>
                <a:gd name="connsiteX0" fmla="*/ 0 w 79530"/>
                <a:gd name="connsiteY0" fmla="*/ 2114 h 939205"/>
                <a:gd name="connsiteX1" fmla="*/ 76151 w 79530"/>
                <a:gd name="connsiteY1" fmla="*/ 0 h 939205"/>
                <a:gd name="connsiteX2" fmla="*/ 79530 w 79530"/>
                <a:gd name="connsiteY2" fmla="*/ 939205 h 939205"/>
                <a:gd name="connsiteX3" fmla="*/ 13755 w 79530"/>
                <a:gd name="connsiteY3" fmla="*/ 938352 h 939205"/>
                <a:gd name="connsiteX4" fmla="*/ 0 w 79530"/>
                <a:gd name="connsiteY4" fmla="*/ 2114 h 9392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530" h="939205">
                  <a:moveTo>
                    <a:pt x="0" y="2114"/>
                  </a:moveTo>
                  <a:lnTo>
                    <a:pt x="76151" y="0"/>
                  </a:lnTo>
                  <a:cubicBezTo>
                    <a:pt x="77277" y="313068"/>
                    <a:pt x="78404" y="626137"/>
                    <a:pt x="79530" y="939205"/>
                  </a:cubicBezTo>
                  <a:lnTo>
                    <a:pt x="13755" y="938352"/>
                  </a:lnTo>
                  <a:lnTo>
                    <a:pt x="0" y="2114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 67">
              <a:extLst>
                <a:ext uri="{FF2B5EF4-FFF2-40B4-BE49-F238E27FC236}">
                  <a16:creationId xmlns:a16="http://schemas.microsoft.com/office/drawing/2014/main" id="{ABE1160B-F429-EEE5-08F4-6FD287179E08}"/>
                </a:ext>
              </a:extLst>
            </p:cNvPr>
            <p:cNvSpPr/>
            <p:nvPr/>
          </p:nvSpPr>
          <p:spPr>
            <a:xfrm rot="5400000">
              <a:off x="11178317" y="4037806"/>
              <a:ext cx="270472" cy="1008655"/>
            </a:xfrm>
            <a:custGeom>
              <a:avLst/>
              <a:gdLst>
                <a:gd name="connsiteX0" fmla="*/ 0 w 102178"/>
                <a:gd name="connsiteY0" fmla="*/ 630 h 957350"/>
                <a:gd name="connsiteX1" fmla="*/ 73229 w 102178"/>
                <a:gd name="connsiteY1" fmla="*/ 0 h 957350"/>
                <a:gd name="connsiteX2" fmla="*/ 102179 w 102178"/>
                <a:gd name="connsiteY2" fmla="*/ 957351 h 957350"/>
                <a:gd name="connsiteX3" fmla="*/ 8451 w 102178"/>
                <a:gd name="connsiteY3" fmla="*/ 953439 h 957350"/>
                <a:gd name="connsiteX4" fmla="*/ 0 w 102178"/>
                <a:gd name="connsiteY4" fmla="*/ 630 h 957350"/>
                <a:gd name="connsiteX0" fmla="*/ 0 w 102179"/>
                <a:gd name="connsiteY0" fmla="*/ 630 h 957351"/>
                <a:gd name="connsiteX1" fmla="*/ 82929 w 102179"/>
                <a:gd name="connsiteY1" fmla="*/ 0 h 957351"/>
                <a:gd name="connsiteX2" fmla="*/ 102179 w 102179"/>
                <a:gd name="connsiteY2" fmla="*/ 957351 h 957351"/>
                <a:gd name="connsiteX3" fmla="*/ 8451 w 102179"/>
                <a:gd name="connsiteY3" fmla="*/ 953439 h 957351"/>
                <a:gd name="connsiteX4" fmla="*/ 0 w 102179"/>
                <a:gd name="connsiteY4" fmla="*/ 630 h 957351"/>
                <a:gd name="connsiteX0" fmla="*/ 0 w 96360"/>
                <a:gd name="connsiteY0" fmla="*/ 630 h 957351"/>
                <a:gd name="connsiteX1" fmla="*/ 82929 w 96360"/>
                <a:gd name="connsiteY1" fmla="*/ 0 h 957351"/>
                <a:gd name="connsiteX2" fmla="*/ 96360 w 96360"/>
                <a:gd name="connsiteY2" fmla="*/ 957351 h 957351"/>
                <a:gd name="connsiteX3" fmla="*/ 8451 w 96360"/>
                <a:gd name="connsiteY3" fmla="*/ 953439 h 957351"/>
                <a:gd name="connsiteX4" fmla="*/ 0 w 96360"/>
                <a:gd name="connsiteY4" fmla="*/ 630 h 957351"/>
                <a:gd name="connsiteX0" fmla="*/ 2218 w 98578"/>
                <a:gd name="connsiteY0" fmla="*/ 630 h 957351"/>
                <a:gd name="connsiteX1" fmla="*/ 85147 w 98578"/>
                <a:gd name="connsiteY1" fmla="*/ 0 h 957351"/>
                <a:gd name="connsiteX2" fmla="*/ 98578 w 98578"/>
                <a:gd name="connsiteY2" fmla="*/ 957351 h 957351"/>
                <a:gd name="connsiteX3" fmla="*/ 0 w 98578"/>
                <a:gd name="connsiteY3" fmla="*/ 950478 h 957351"/>
                <a:gd name="connsiteX4" fmla="*/ 2218 w 98578"/>
                <a:gd name="connsiteY4" fmla="*/ 630 h 957351"/>
                <a:gd name="connsiteX0" fmla="*/ 2218 w 92600"/>
                <a:gd name="connsiteY0" fmla="*/ 630 h 951076"/>
                <a:gd name="connsiteX1" fmla="*/ 85147 w 92600"/>
                <a:gd name="connsiteY1" fmla="*/ 0 h 951076"/>
                <a:gd name="connsiteX2" fmla="*/ 92600 w 92600"/>
                <a:gd name="connsiteY2" fmla="*/ 949867 h 951076"/>
                <a:gd name="connsiteX3" fmla="*/ 0 w 92600"/>
                <a:gd name="connsiteY3" fmla="*/ 950478 h 951076"/>
                <a:gd name="connsiteX4" fmla="*/ 2218 w 92600"/>
                <a:gd name="connsiteY4" fmla="*/ 630 h 951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00" h="951076">
                  <a:moveTo>
                    <a:pt x="2218" y="630"/>
                  </a:moveTo>
                  <a:lnTo>
                    <a:pt x="85147" y="0"/>
                  </a:lnTo>
                  <a:cubicBezTo>
                    <a:pt x="87631" y="316622"/>
                    <a:pt x="90116" y="633245"/>
                    <a:pt x="92600" y="949867"/>
                  </a:cubicBezTo>
                  <a:cubicBezTo>
                    <a:pt x="59741" y="947576"/>
                    <a:pt x="32859" y="952769"/>
                    <a:pt x="0" y="950478"/>
                  </a:cubicBezTo>
                  <a:cubicBezTo>
                    <a:pt x="739" y="633862"/>
                    <a:pt x="1479" y="317246"/>
                    <a:pt x="2218" y="63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FAD9981-B040-3AAF-DADD-65EE839378E9}"/>
                </a:ext>
              </a:extLst>
            </p:cNvPr>
            <p:cNvSpPr/>
            <p:nvPr/>
          </p:nvSpPr>
          <p:spPr>
            <a:xfrm rot="5400000">
              <a:off x="11179030" y="4363008"/>
              <a:ext cx="251808" cy="1005503"/>
            </a:xfrm>
            <a:custGeom>
              <a:avLst/>
              <a:gdLst>
                <a:gd name="connsiteX0" fmla="*/ 1 w 238261"/>
                <a:gd name="connsiteY0" fmla="*/ 1614026 h 1907742"/>
                <a:gd name="connsiteX1" fmla="*/ 8376 w 238261"/>
                <a:gd name="connsiteY1" fmla="*/ 477682 h 1907742"/>
                <a:gd name="connsiteX2" fmla="*/ 30323 w 238261"/>
                <a:gd name="connsiteY2" fmla="*/ 97 h 1907742"/>
                <a:gd name="connsiteX3" fmla="*/ 189843 w 238261"/>
                <a:gd name="connsiteY3" fmla="*/ 3712 h 1907742"/>
                <a:gd name="connsiteX4" fmla="*/ 238261 w 238261"/>
                <a:gd name="connsiteY4" fmla="*/ 5064 h 1907742"/>
                <a:gd name="connsiteX5" fmla="*/ 238261 w 238261"/>
                <a:gd name="connsiteY5" fmla="*/ 1900411 h 1907742"/>
                <a:gd name="connsiteX6" fmla="*/ 142402 w 238261"/>
                <a:gd name="connsiteY6" fmla="*/ 1905615 h 1907742"/>
                <a:gd name="connsiteX7" fmla="*/ 1989 w 238261"/>
                <a:gd name="connsiteY7" fmla="*/ 1894120 h 1907742"/>
                <a:gd name="connsiteX8" fmla="*/ 1 w 238261"/>
                <a:gd name="connsiteY8" fmla="*/ 1614026 h 1907742"/>
                <a:gd name="connsiteX0" fmla="*/ 1 w 238261"/>
                <a:gd name="connsiteY0" fmla="*/ 1611000 h 1904716"/>
                <a:gd name="connsiteX1" fmla="*/ 8376 w 238261"/>
                <a:gd name="connsiteY1" fmla="*/ 474656 h 1904716"/>
                <a:gd name="connsiteX2" fmla="*/ 17497 w 238261"/>
                <a:gd name="connsiteY2" fmla="*/ 77 h 1904716"/>
                <a:gd name="connsiteX3" fmla="*/ 189843 w 238261"/>
                <a:gd name="connsiteY3" fmla="*/ 686 h 1904716"/>
                <a:gd name="connsiteX4" fmla="*/ 238261 w 238261"/>
                <a:gd name="connsiteY4" fmla="*/ 2038 h 1904716"/>
                <a:gd name="connsiteX5" fmla="*/ 238261 w 238261"/>
                <a:gd name="connsiteY5" fmla="*/ 1897385 h 1904716"/>
                <a:gd name="connsiteX6" fmla="*/ 142402 w 238261"/>
                <a:gd name="connsiteY6" fmla="*/ 1902589 h 1904716"/>
                <a:gd name="connsiteX7" fmla="*/ 1989 w 238261"/>
                <a:gd name="connsiteY7" fmla="*/ 1891094 h 1904716"/>
                <a:gd name="connsiteX8" fmla="*/ 1 w 238261"/>
                <a:gd name="connsiteY8" fmla="*/ 1611000 h 1904716"/>
                <a:gd name="connsiteX0" fmla="*/ 1 w 238261"/>
                <a:gd name="connsiteY0" fmla="*/ 1611301 h 1905017"/>
                <a:gd name="connsiteX1" fmla="*/ 8376 w 238261"/>
                <a:gd name="connsiteY1" fmla="*/ 474957 h 1905017"/>
                <a:gd name="connsiteX2" fmla="*/ 17497 w 238261"/>
                <a:gd name="connsiteY2" fmla="*/ 378 h 1905017"/>
                <a:gd name="connsiteX3" fmla="*/ 189843 w 238261"/>
                <a:gd name="connsiteY3" fmla="*/ 987 h 1905017"/>
                <a:gd name="connsiteX4" fmla="*/ 238261 w 238261"/>
                <a:gd name="connsiteY4" fmla="*/ 2339 h 1905017"/>
                <a:gd name="connsiteX5" fmla="*/ 238261 w 238261"/>
                <a:gd name="connsiteY5" fmla="*/ 1897686 h 1905017"/>
                <a:gd name="connsiteX6" fmla="*/ 142402 w 238261"/>
                <a:gd name="connsiteY6" fmla="*/ 1902890 h 1905017"/>
                <a:gd name="connsiteX7" fmla="*/ 1989 w 238261"/>
                <a:gd name="connsiteY7" fmla="*/ 1891395 h 1905017"/>
                <a:gd name="connsiteX8" fmla="*/ 1 w 238261"/>
                <a:gd name="connsiteY8" fmla="*/ 1611301 h 190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61" h="1905017">
                  <a:moveTo>
                    <a:pt x="1" y="1611301"/>
                  </a:moveTo>
                  <a:cubicBezTo>
                    <a:pt x="-84" y="1252524"/>
                    <a:pt x="5460" y="743444"/>
                    <a:pt x="8376" y="474957"/>
                  </a:cubicBezTo>
                  <a:cubicBezTo>
                    <a:pt x="11292" y="206470"/>
                    <a:pt x="10354" y="-10318"/>
                    <a:pt x="17497" y="378"/>
                  </a:cubicBezTo>
                  <a:lnTo>
                    <a:pt x="189843" y="987"/>
                  </a:lnTo>
                  <a:lnTo>
                    <a:pt x="238261" y="2339"/>
                  </a:lnTo>
                  <a:lnTo>
                    <a:pt x="238261" y="1897686"/>
                  </a:lnTo>
                  <a:lnTo>
                    <a:pt x="142402" y="1902890"/>
                  </a:lnTo>
                  <a:cubicBezTo>
                    <a:pt x="58794" y="1906720"/>
                    <a:pt x="-6412" y="1906720"/>
                    <a:pt x="1989" y="1891395"/>
                  </a:cubicBezTo>
                  <a:cubicBezTo>
                    <a:pt x="613" y="1830259"/>
                    <a:pt x="29" y="1730893"/>
                    <a:pt x="1" y="1611301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7" name="Freeform 59">
              <a:extLst>
                <a:ext uri="{FF2B5EF4-FFF2-40B4-BE49-F238E27FC236}">
                  <a16:creationId xmlns:a16="http://schemas.microsoft.com/office/drawing/2014/main" id="{CBE5D1E5-41F8-518F-3185-8DC32995B46C}"/>
                </a:ext>
              </a:extLst>
            </p:cNvPr>
            <p:cNvSpPr/>
            <p:nvPr/>
          </p:nvSpPr>
          <p:spPr>
            <a:xfrm rot="5400000">
              <a:off x="11147359" y="344398"/>
              <a:ext cx="290316" cy="1010323"/>
            </a:xfrm>
            <a:custGeom>
              <a:avLst/>
              <a:gdLst>
                <a:gd name="connsiteX0" fmla="*/ 0 w 83972"/>
                <a:gd name="connsiteY0" fmla="*/ 0 h 977992"/>
                <a:gd name="connsiteX1" fmla="*/ 79522 w 83972"/>
                <a:gd name="connsiteY1" fmla="*/ 6071 h 977992"/>
                <a:gd name="connsiteX2" fmla="*/ 83973 w 83972"/>
                <a:gd name="connsiteY2" fmla="*/ 965041 h 977992"/>
                <a:gd name="connsiteX3" fmla="*/ 22791 w 83972"/>
                <a:gd name="connsiteY3" fmla="*/ 977993 h 977992"/>
                <a:gd name="connsiteX4" fmla="*/ 0 w 83972"/>
                <a:gd name="connsiteY4" fmla="*/ 0 h 977992"/>
                <a:gd name="connsiteX0" fmla="*/ 0 w 83973"/>
                <a:gd name="connsiteY0" fmla="*/ 15448 h 993441"/>
                <a:gd name="connsiteX1" fmla="*/ 80269 w 83973"/>
                <a:gd name="connsiteY1" fmla="*/ 0 h 993441"/>
                <a:gd name="connsiteX2" fmla="*/ 83973 w 83973"/>
                <a:gd name="connsiteY2" fmla="*/ 980489 h 993441"/>
                <a:gd name="connsiteX3" fmla="*/ 22791 w 83973"/>
                <a:gd name="connsiteY3" fmla="*/ 993441 h 993441"/>
                <a:gd name="connsiteX4" fmla="*/ 0 w 83973"/>
                <a:gd name="connsiteY4" fmla="*/ 15448 h 993441"/>
                <a:gd name="connsiteX0" fmla="*/ 0 w 86202"/>
                <a:gd name="connsiteY0" fmla="*/ 15448 h 993441"/>
                <a:gd name="connsiteX1" fmla="*/ 80269 w 86202"/>
                <a:gd name="connsiteY1" fmla="*/ 0 h 993441"/>
                <a:gd name="connsiteX2" fmla="*/ 83973 w 86202"/>
                <a:gd name="connsiteY2" fmla="*/ 980489 h 993441"/>
                <a:gd name="connsiteX3" fmla="*/ 22791 w 86202"/>
                <a:gd name="connsiteY3" fmla="*/ 993441 h 993441"/>
                <a:gd name="connsiteX4" fmla="*/ 0 w 86202"/>
                <a:gd name="connsiteY4" fmla="*/ 15448 h 99344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5088"/>
                <a:gd name="connsiteY0" fmla="*/ 8965 h 994301"/>
                <a:gd name="connsiteX1" fmla="*/ 79155 w 85088"/>
                <a:gd name="connsiteY1" fmla="*/ 0 h 994301"/>
                <a:gd name="connsiteX2" fmla="*/ 82859 w 85088"/>
                <a:gd name="connsiteY2" fmla="*/ 980489 h 994301"/>
                <a:gd name="connsiteX3" fmla="*/ 21677 w 85088"/>
                <a:gd name="connsiteY3" fmla="*/ 993441 h 994301"/>
                <a:gd name="connsiteX4" fmla="*/ 0 w 85088"/>
                <a:gd name="connsiteY4" fmla="*/ 8965 h 994301"/>
                <a:gd name="connsiteX0" fmla="*/ 0 w 85088"/>
                <a:gd name="connsiteY0" fmla="*/ 8965 h 984427"/>
                <a:gd name="connsiteX1" fmla="*/ 79155 w 85088"/>
                <a:gd name="connsiteY1" fmla="*/ 0 h 984427"/>
                <a:gd name="connsiteX2" fmla="*/ 82859 w 85088"/>
                <a:gd name="connsiteY2" fmla="*/ 980489 h 984427"/>
                <a:gd name="connsiteX3" fmla="*/ 21677 w 85088"/>
                <a:gd name="connsiteY3" fmla="*/ 981772 h 984427"/>
                <a:gd name="connsiteX4" fmla="*/ 0 w 85088"/>
                <a:gd name="connsiteY4" fmla="*/ 8965 h 984427"/>
                <a:gd name="connsiteX0" fmla="*/ 0 w 85088"/>
                <a:gd name="connsiteY0" fmla="*/ 8965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8965 h 985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8" h="985277">
                  <a:moveTo>
                    <a:pt x="0" y="8965"/>
                  </a:moveTo>
                  <a:cubicBezTo>
                    <a:pt x="26756" y="3816"/>
                    <a:pt x="52399" y="5149"/>
                    <a:pt x="79155" y="0"/>
                  </a:cubicBezTo>
                  <a:cubicBezTo>
                    <a:pt x="80390" y="326830"/>
                    <a:pt x="89098" y="952051"/>
                    <a:pt x="82859" y="980489"/>
                  </a:cubicBezTo>
                  <a:cubicBezTo>
                    <a:pt x="62465" y="984806"/>
                    <a:pt x="34243" y="987358"/>
                    <a:pt x="18333" y="983068"/>
                  </a:cubicBezTo>
                  <a:cubicBezTo>
                    <a:pt x="9241" y="757490"/>
                    <a:pt x="7597" y="334963"/>
                    <a:pt x="0" y="8965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 60">
              <a:extLst>
                <a:ext uri="{FF2B5EF4-FFF2-40B4-BE49-F238E27FC236}">
                  <a16:creationId xmlns:a16="http://schemas.microsoft.com/office/drawing/2014/main" id="{FB8C54B8-255F-C804-29AD-8A54BBC72BC9}"/>
                </a:ext>
              </a:extLst>
            </p:cNvPr>
            <p:cNvSpPr/>
            <p:nvPr/>
          </p:nvSpPr>
          <p:spPr>
            <a:xfrm rot="5400000">
              <a:off x="11151867" y="708112"/>
              <a:ext cx="281299" cy="1017647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 61">
              <a:extLst>
                <a:ext uri="{FF2B5EF4-FFF2-40B4-BE49-F238E27FC236}">
                  <a16:creationId xmlns:a16="http://schemas.microsoft.com/office/drawing/2014/main" id="{2268BED2-3C0D-6745-37F2-E52A83445784}"/>
                </a:ext>
              </a:extLst>
            </p:cNvPr>
            <p:cNvSpPr/>
            <p:nvPr/>
          </p:nvSpPr>
          <p:spPr>
            <a:xfrm rot="5400000">
              <a:off x="11151005" y="1061987"/>
              <a:ext cx="295509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84916" y="809"/>
                  </a:lnTo>
                  <a:lnTo>
                    <a:pt x="94716" y="979117"/>
                  </a:lnTo>
                  <a:lnTo>
                    <a:pt x="0" y="982175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 62">
              <a:extLst>
                <a:ext uri="{FF2B5EF4-FFF2-40B4-BE49-F238E27FC236}">
                  <a16:creationId xmlns:a16="http://schemas.microsoft.com/office/drawing/2014/main" id="{99807ABF-B1C2-D7F3-69F7-F3205FC3C3BD}"/>
                </a:ext>
              </a:extLst>
            </p:cNvPr>
            <p:cNvSpPr/>
            <p:nvPr/>
          </p:nvSpPr>
          <p:spPr>
            <a:xfrm rot="5400000">
              <a:off x="11153426" y="1421325"/>
              <a:ext cx="279322" cy="1028628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69909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45317"/>
                    <a:pt x="76061" y="967976"/>
                  </a:cubicBezTo>
                  <a:lnTo>
                    <a:pt x="11688" y="969909"/>
                  </a:lnTo>
                  <a:lnTo>
                    <a:pt x="0" y="562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 71">
              <a:extLst>
                <a:ext uri="{FF2B5EF4-FFF2-40B4-BE49-F238E27FC236}">
                  <a16:creationId xmlns:a16="http://schemas.microsoft.com/office/drawing/2014/main" id="{FC39639C-1B92-8B31-6E16-D9930A7A6E0C}"/>
                </a:ext>
              </a:extLst>
            </p:cNvPr>
            <p:cNvSpPr/>
            <p:nvPr/>
          </p:nvSpPr>
          <p:spPr>
            <a:xfrm rot="5400000">
              <a:off x="11161437" y="1811754"/>
              <a:ext cx="293497" cy="1013822"/>
            </a:xfrm>
            <a:custGeom>
              <a:avLst/>
              <a:gdLst>
                <a:gd name="connsiteX0" fmla="*/ 5844 w 97638"/>
                <a:gd name="connsiteY0" fmla="*/ 3688 h 970662"/>
                <a:gd name="connsiteX1" fmla="*/ 84693 w 97638"/>
                <a:gd name="connsiteY1" fmla="*/ 0 h 970662"/>
                <a:gd name="connsiteX2" fmla="*/ 97639 w 97638"/>
                <a:gd name="connsiteY2" fmla="*/ 970663 h 970662"/>
                <a:gd name="connsiteX3" fmla="*/ 0 w 97638"/>
                <a:gd name="connsiteY3" fmla="*/ 968684 h 970662"/>
                <a:gd name="connsiteX4" fmla="*/ 5844 w 97638"/>
                <a:gd name="connsiteY4" fmla="*/ 3688 h 970662"/>
                <a:gd name="connsiteX0" fmla="*/ 0 w 91795"/>
                <a:gd name="connsiteY0" fmla="*/ 3688 h 970663"/>
                <a:gd name="connsiteX1" fmla="*/ 78849 w 91795"/>
                <a:gd name="connsiteY1" fmla="*/ 0 h 970663"/>
                <a:gd name="connsiteX2" fmla="*/ 91795 w 91795"/>
                <a:gd name="connsiteY2" fmla="*/ 970663 h 970663"/>
                <a:gd name="connsiteX3" fmla="*/ 1881 w 91795"/>
                <a:gd name="connsiteY3" fmla="*/ 959802 h 970663"/>
                <a:gd name="connsiteX4" fmla="*/ 0 w 91795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4013 w 94013"/>
                <a:gd name="connsiteY2" fmla="*/ 970663 h 970663"/>
                <a:gd name="connsiteX3" fmla="*/ 4099 w 94013"/>
                <a:gd name="connsiteY3" fmla="*/ 959802 h 970663"/>
                <a:gd name="connsiteX4" fmla="*/ 2218 w 94013"/>
                <a:gd name="connsiteY4" fmla="*/ 3688 h 970663"/>
                <a:gd name="connsiteX0" fmla="*/ 2218 w 94013"/>
                <a:gd name="connsiteY0" fmla="*/ 3688 h 970663"/>
                <a:gd name="connsiteX1" fmla="*/ 81067 w 94013"/>
                <a:gd name="connsiteY1" fmla="*/ 0 h 970663"/>
                <a:gd name="connsiteX2" fmla="*/ 92870 w 94013"/>
                <a:gd name="connsiteY2" fmla="*/ 937704 h 970663"/>
                <a:gd name="connsiteX3" fmla="*/ 94013 w 94013"/>
                <a:gd name="connsiteY3" fmla="*/ 970663 h 970663"/>
                <a:gd name="connsiteX4" fmla="*/ 4099 w 94013"/>
                <a:gd name="connsiteY4" fmla="*/ 959802 h 970663"/>
                <a:gd name="connsiteX5" fmla="*/ 2218 w 94013"/>
                <a:gd name="connsiteY5" fmla="*/ 3688 h 970663"/>
                <a:gd name="connsiteX0" fmla="*/ 2218 w 94013"/>
                <a:gd name="connsiteY0" fmla="*/ 3688 h 974035"/>
                <a:gd name="connsiteX1" fmla="*/ 81067 w 94013"/>
                <a:gd name="connsiteY1" fmla="*/ 0 h 974035"/>
                <a:gd name="connsiteX2" fmla="*/ 92870 w 94013"/>
                <a:gd name="connsiteY2" fmla="*/ 937704 h 974035"/>
                <a:gd name="connsiteX3" fmla="*/ 94013 w 94013"/>
                <a:gd name="connsiteY3" fmla="*/ 970663 h 974035"/>
                <a:gd name="connsiteX4" fmla="*/ 4099 w 94013"/>
                <a:gd name="connsiteY4" fmla="*/ 959802 h 974035"/>
                <a:gd name="connsiteX5" fmla="*/ 2218 w 94013"/>
                <a:gd name="connsiteY5" fmla="*/ 3688 h 974035"/>
                <a:gd name="connsiteX0" fmla="*/ 2218 w 94013"/>
                <a:gd name="connsiteY0" fmla="*/ 3688 h 974841"/>
                <a:gd name="connsiteX1" fmla="*/ 81067 w 94013"/>
                <a:gd name="connsiteY1" fmla="*/ 0 h 974841"/>
                <a:gd name="connsiteX2" fmla="*/ 92870 w 94013"/>
                <a:gd name="connsiteY2" fmla="*/ 937704 h 974841"/>
                <a:gd name="connsiteX3" fmla="*/ 94013 w 94013"/>
                <a:gd name="connsiteY3" fmla="*/ 970663 h 974841"/>
                <a:gd name="connsiteX4" fmla="*/ 4099 w 94013"/>
                <a:gd name="connsiteY4" fmla="*/ 959802 h 974841"/>
                <a:gd name="connsiteX5" fmla="*/ 2218 w 94013"/>
                <a:gd name="connsiteY5" fmla="*/ 3688 h 974841"/>
                <a:gd name="connsiteX0" fmla="*/ 417 w 92212"/>
                <a:gd name="connsiteY0" fmla="*/ 3688 h 974841"/>
                <a:gd name="connsiteX1" fmla="*/ 79266 w 92212"/>
                <a:gd name="connsiteY1" fmla="*/ 0 h 974841"/>
                <a:gd name="connsiteX2" fmla="*/ 91069 w 92212"/>
                <a:gd name="connsiteY2" fmla="*/ 937704 h 974841"/>
                <a:gd name="connsiteX3" fmla="*/ 92212 w 92212"/>
                <a:gd name="connsiteY3" fmla="*/ 970663 h 974841"/>
                <a:gd name="connsiteX4" fmla="*/ 2298 w 92212"/>
                <a:gd name="connsiteY4" fmla="*/ 959802 h 974841"/>
                <a:gd name="connsiteX5" fmla="*/ 417 w 92212"/>
                <a:gd name="connsiteY5" fmla="*/ 3688 h 974841"/>
                <a:gd name="connsiteX0" fmla="*/ 417 w 92212"/>
                <a:gd name="connsiteY0" fmla="*/ 4006 h 975159"/>
                <a:gd name="connsiteX1" fmla="*/ 79266 w 92212"/>
                <a:gd name="connsiteY1" fmla="*/ 318 h 975159"/>
                <a:gd name="connsiteX2" fmla="*/ 91069 w 92212"/>
                <a:gd name="connsiteY2" fmla="*/ 938022 h 975159"/>
                <a:gd name="connsiteX3" fmla="*/ 92212 w 92212"/>
                <a:gd name="connsiteY3" fmla="*/ 970981 h 975159"/>
                <a:gd name="connsiteX4" fmla="*/ 2298 w 92212"/>
                <a:gd name="connsiteY4" fmla="*/ 960120 h 975159"/>
                <a:gd name="connsiteX5" fmla="*/ 417 w 92212"/>
                <a:gd name="connsiteY5" fmla="*/ 4006 h 975159"/>
                <a:gd name="connsiteX0" fmla="*/ 417 w 91146"/>
                <a:gd name="connsiteY0" fmla="*/ 4006 h 973108"/>
                <a:gd name="connsiteX1" fmla="*/ 79266 w 91146"/>
                <a:gd name="connsiteY1" fmla="*/ 318 h 973108"/>
                <a:gd name="connsiteX2" fmla="*/ 91069 w 91146"/>
                <a:gd name="connsiteY2" fmla="*/ 938022 h 973108"/>
                <a:gd name="connsiteX3" fmla="*/ 90657 w 91146"/>
                <a:gd name="connsiteY3" fmla="*/ 968388 h 973108"/>
                <a:gd name="connsiteX4" fmla="*/ 2298 w 91146"/>
                <a:gd name="connsiteY4" fmla="*/ 960120 h 973108"/>
                <a:gd name="connsiteX5" fmla="*/ 417 w 91146"/>
                <a:gd name="connsiteY5" fmla="*/ 4006 h 973108"/>
                <a:gd name="connsiteX0" fmla="*/ 417 w 91146"/>
                <a:gd name="connsiteY0" fmla="*/ 4006 h 968388"/>
                <a:gd name="connsiteX1" fmla="*/ 79266 w 91146"/>
                <a:gd name="connsiteY1" fmla="*/ 318 h 968388"/>
                <a:gd name="connsiteX2" fmla="*/ 91069 w 91146"/>
                <a:gd name="connsiteY2" fmla="*/ 938022 h 968388"/>
                <a:gd name="connsiteX3" fmla="*/ 90657 w 91146"/>
                <a:gd name="connsiteY3" fmla="*/ 968388 h 968388"/>
                <a:gd name="connsiteX4" fmla="*/ 2298 w 91146"/>
                <a:gd name="connsiteY4" fmla="*/ 960120 h 968388"/>
                <a:gd name="connsiteX5" fmla="*/ 417 w 91146"/>
                <a:gd name="connsiteY5" fmla="*/ 4006 h 968388"/>
                <a:gd name="connsiteX0" fmla="*/ 417 w 91069"/>
                <a:gd name="connsiteY0" fmla="*/ 4006 h 1067906"/>
                <a:gd name="connsiteX1" fmla="*/ 79266 w 91069"/>
                <a:gd name="connsiteY1" fmla="*/ 318 h 1067906"/>
                <a:gd name="connsiteX2" fmla="*/ 91069 w 91069"/>
                <a:gd name="connsiteY2" fmla="*/ 938022 h 1067906"/>
                <a:gd name="connsiteX3" fmla="*/ 2298 w 91069"/>
                <a:gd name="connsiteY3" fmla="*/ 960120 h 1067906"/>
                <a:gd name="connsiteX4" fmla="*/ 417 w 91069"/>
                <a:gd name="connsiteY4" fmla="*/ 4006 h 1067906"/>
                <a:gd name="connsiteX0" fmla="*/ 417 w 91069"/>
                <a:gd name="connsiteY0" fmla="*/ 4006 h 1026125"/>
                <a:gd name="connsiteX1" fmla="*/ 79266 w 91069"/>
                <a:gd name="connsiteY1" fmla="*/ 318 h 1026125"/>
                <a:gd name="connsiteX2" fmla="*/ 91069 w 91069"/>
                <a:gd name="connsiteY2" fmla="*/ 938022 h 1026125"/>
                <a:gd name="connsiteX3" fmla="*/ 2298 w 91069"/>
                <a:gd name="connsiteY3" fmla="*/ 960120 h 1026125"/>
                <a:gd name="connsiteX4" fmla="*/ 417 w 91069"/>
                <a:gd name="connsiteY4" fmla="*/ 4006 h 1026125"/>
                <a:gd name="connsiteX0" fmla="*/ 417 w 91069"/>
                <a:gd name="connsiteY0" fmla="*/ 4006 h 1028529"/>
                <a:gd name="connsiteX1" fmla="*/ 79266 w 91069"/>
                <a:gd name="connsiteY1" fmla="*/ 318 h 1028529"/>
                <a:gd name="connsiteX2" fmla="*/ 91069 w 91069"/>
                <a:gd name="connsiteY2" fmla="*/ 947915 h 1028529"/>
                <a:gd name="connsiteX3" fmla="*/ 2298 w 91069"/>
                <a:gd name="connsiteY3" fmla="*/ 960120 h 1028529"/>
                <a:gd name="connsiteX4" fmla="*/ 417 w 91069"/>
                <a:gd name="connsiteY4" fmla="*/ 4006 h 1028529"/>
                <a:gd name="connsiteX0" fmla="*/ 417 w 91069"/>
                <a:gd name="connsiteY0" fmla="*/ 4006 h 960120"/>
                <a:gd name="connsiteX1" fmla="*/ 79266 w 91069"/>
                <a:gd name="connsiteY1" fmla="*/ 318 h 960120"/>
                <a:gd name="connsiteX2" fmla="*/ 91069 w 91069"/>
                <a:gd name="connsiteY2" fmla="*/ 947915 h 960120"/>
                <a:gd name="connsiteX3" fmla="*/ 2298 w 91069"/>
                <a:gd name="connsiteY3" fmla="*/ 960120 h 960120"/>
                <a:gd name="connsiteX4" fmla="*/ 417 w 91069"/>
                <a:gd name="connsiteY4" fmla="*/ 4006 h 960120"/>
                <a:gd name="connsiteX0" fmla="*/ 1389 w 92041"/>
                <a:gd name="connsiteY0" fmla="*/ 4006 h 956522"/>
                <a:gd name="connsiteX1" fmla="*/ 80238 w 92041"/>
                <a:gd name="connsiteY1" fmla="*/ 318 h 956522"/>
                <a:gd name="connsiteX2" fmla="*/ 92041 w 92041"/>
                <a:gd name="connsiteY2" fmla="*/ 947915 h 956522"/>
                <a:gd name="connsiteX3" fmla="*/ 1832 w 92041"/>
                <a:gd name="connsiteY3" fmla="*/ 956522 h 956522"/>
                <a:gd name="connsiteX4" fmla="*/ 1389 w 92041"/>
                <a:gd name="connsiteY4" fmla="*/ 4006 h 956522"/>
                <a:gd name="connsiteX0" fmla="*/ 0 w 90652"/>
                <a:gd name="connsiteY0" fmla="*/ 4006 h 956522"/>
                <a:gd name="connsiteX1" fmla="*/ 78849 w 90652"/>
                <a:gd name="connsiteY1" fmla="*/ 318 h 956522"/>
                <a:gd name="connsiteX2" fmla="*/ 90652 w 90652"/>
                <a:gd name="connsiteY2" fmla="*/ 947915 h 956522"/>
                <a:gd name="connsiteX3" fmla="*/ 443 w 90652"/>
                <a:gd name="connsiteY3" fmla="*/ 956522 h 956522"/>
                <a:gd name="connsiteX4" fmla="*/ 0 w 90652"/>
                <a:gd name="connsiteY4" fmla="*/ 4006 h 956522"/>
                <a:gd name="connsiteX0" fmla="*/ 0 w 90652"/>
                <a:gd name="connsiteY0" fmla="*/ 3433 h 955949"/>
                <a:gd name="connsiteX1" fmla="*/ 77551 w 90652"/>
                <a:gd name="connsiteY1" fmla="*/ 1241 h 955949"/>
                <a:gd name="connsiteX2" fmla="*/ 90652 w 90652"/>
                <a:gd name="connsiteY2" fmla="*/ 947342 h 955949"/>
                <a:gd name="connsiteX3" fmla="*/ 443 w 90652"/>
                <a:gd name="connsiteY3" fmla="*/ 955949 h 955949"/>
                <a:gd name="connsiteX4" fmla="*/ 0 w 90652"/>
                <a:gd name="connsiteY4" fmla="*/ 3433 h 95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652" h="955949">
                  <a:moveTo>
                    <a:pt x="0" y="3433"/>
                  </a:moveTo>
                  <a:cubicBezTo>
                    <a:pt x="39492" y="-3535"/>
                    <a:pt x="51268" y="2470"/>
                    <a:pt x="77551" y="1241"/>
                  </a:cubicBezTo>
                  <a:cubicBezTo>
                    <a:pt x="81485" y="320982"/>
                    <a:pt x="86718" y="627601"/>
                    <a:pt x="90652" y="947342"/>
                  </a:cubicBezTo>
                  <a:cubicBezTo>
                    <a:pt x="79622" y="958012"/>
                    <a:pt x="21665" y="954227"/>
                    <a:pt x="443" y="955949"/>
                  </a:cubicBezTo>
                  <a:cubicBezTo>
                    <a:pt x="221" y="862771"/>
                    <a:pt x="627" y="322138"/>
                    <a:pt x="0" y="3433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 57">
              <a:extLst>
                <a:ext uri="{FF2B5EF4-FFF2-40B4-BE49-F238E27FC236}">
                  <a16:creationId xmlns:a16="http://schemas.microsoft.com/office/drawing/2014/main" id="{AFD62D72-18C4-1DAA-F3B9-F9444205F037}"/>
                </a:ext>
              </a:extLst>
            </p:cNvPr>
            <p:cNvSpPr/>
            <p:nvPr/>
          </p:nvSpPr>
          <p:spPr>
            <a:xfrm rot="5400000">
              <a:off x="11151951" y="23177"/>
              <a:ext cx="316902" cy="973777"/>
            </a:xfrm>
            <a:custGeom>
              <a:avLst/>
              <a:gdLst>
                <a:gd name="connsiteX0" fmla="*/ 0 w 98672"/>
                <a:gd name="connsiteY0" fmla="*/ 0 h 959374"/>
                <a:gd name="connsiteX1" fmla="*/ 81995 w 98672"/>
                <a:gd name="connsiteY1" fmla="*/ 765 h 959374"/>
                <a:gd name="connsiteX2" fmla="*/ 98672 w 98672"/>
                <a:gd name="connsiteY2" fmla="*/ 943725 h 959374"/>
                <a:gd name="connsiteX3" fmla="*/ 16633 w 98672"/>
                <a:gd name="connsiteY3" fmla="*/ 959375 h 959374"/>
                <a:gd name="connsiteX4" fmla="*/ 0 w 98672"/>
                <a:gd name="connsiteY4" fmla="*/ 0 h 959374"/>
                <a:gd name="connsiteX0" fmla="*/ 0 w 97714"/>
                <a:gd name="connsiteY0" fmla="*/ 0 h 959375"/>
                <a:gd name="connsiteX1" fmla="*/ 81995 w 97714"/>
                <a:gd name="connsiteY1" fmla="*/ 765 h 959375"/>
                <a:gd name="connsiteX2" fmla="*/ 97714 w 97714"/>
                <a:gd name="connsiteY2" fmla="*/ 950799 h 959375"/>
                <a:gd name="connsiteX3" fmla="*/ 16633 w 97714"/>
                <a:gd name="connsiteY3" fmla="*/ 959375 h 959375"/>
                <a:gd name="connsiteX4" fmla="*/ 0 w 97714"/>
                <a:gd name="connsiteY4" fmla="*/ 0 h 959375"/>
                <a:gd name="connsiteX0" fmla="*/ 0 w 98498"/>
                <a:gd name="connsiteY0" fmla="*/ 0 h 959375"/>
                <a:gd name="connsiteX1" fmla="*/ 81995 w 98498"/>
                <a:gd name="connsiteY1" fmla="*/ 765 h 959375"/>
                <a:gd name="connsiteX2" fmla="*/ 97714 w 98498"/>
                <a:gd name="connsiteY2" fmla="*/ 950799 h 959375"/>
                <a:gd name="connsiteX3" fmla="*/ 16633 w 98498"/>
                <a:gd name="connsiteY3" fmla="*/ 959375 h 959375"/>
                <a:gd name="connsiteX4" fmla="*/ 0 w 98498"/>
                <a:gd name="connsiteY4" fmla="*/ 0 h 959375"/>
                <a:gd name="connsiteX0" fmla="*/ 0 w 98498"/>
                <a:gd name="connsiteY0" fmla="*/ 0 h 959375"/>
                <a:gd name="connsiteX1" fmla="*/ 81995 w 98498"/>
                <a:gd name="connsiteY1" fmla="*/ 765 h 959375"/>
                <a:gd name="connsiteX2" fmla="*/ 97714 w 98498"/>
                <a:gd name="connsiteY2" fmla="*/ 950799 h 959375"/>
                <a:gd name="connsiteX3" fmla="*/ 16633 w 98498"/>
                <a:gd name="connsiteY3" fmla="*/ 959375 h 959375"/>
                <a:gd name="connsiteX4" fmla="*/ 0 w 98498"/>
                <a:gd name="connsiteY4" fmla="*/ 0 h 959375"/>
                <a:gd name="connsiteX0" fmla="*/ 0 w 98498"/>
                <a:gd name="connsiteY0" fmla="*/ 0 h 957646"/>
                <a:gd name="connsiteX1" fmla="*/ 81995 w 98498"/>
                <a:gd name="connsiteY1" fmla="*/ 765 h 957646"/>
                <a:gd name="connsiteX2" fmla="*/ 97714 w 98498"/>
                <a:gd name="connsiteY2" fmla="*/ 950799 h 957646"/>
                <a:gd name="connsiteX3" fmla="*/ 16634 w 98498"/>
                <a:gd name="connsiteY3" fmla="*/ 955130 h 957646"/>
                <a:gd name="connsiteX4" fmla="*/ 0 w 98498"/>
                <a:gd name="connsiteY4" fmla="*/ 0 h 957646"/>
                <a:gd name="connsiteX0" fmla="*/ 0 w 98498"/>
                <a:gd name="connsiteY0" fmla="*/ 0 h 956959"/>
                <a:gd name="connsiteX1" fmla="*/ 81995 w 98498"/>
                <a:gd name="connsiteY1" fmla="*/ 765 h 956959"/>
                <a:gd name="connsiteX2" fmla="*/ 97714 w 98498"/>
                <a:gd name="connsiteY2" fmla="*/ 950799 h 956959"/>
                <a:gd name="connsiteX3" fmla="*/ 16634 w 98498"/>
                <a:gd name="connsiteY3" fmla="*/ 955130 h 956959"/>
                <a:gd name="connsiteX4" fmla="*/ 0 w 98498"/>
                <a:gd name="connsiteY4" fmla="*/ 0 h 956959"/>
                <a:gd name="connsiteX0" fmla="*/ 0 w 98498"/>
                <a:gd name="connsiteY0" fmla="*/ 0 h 959817"/>
                <a:gd name="connsiteX1" fmla="*/ 81995 w 98498"/>
                <a:gd name="connsiteY1" fmla="*/ 765 h 959817"/>
                <a:gd name="connsiteX2" fmla="*/ 97714 w 98498"/>
                <a:gd name="connsiteY2" fmla="*/ 950799 h 959817"/>
                <a:gd name="connsiteX3" fmla="*/ 16634 w 98498"/>
                <a:gd name="connsiteY3" fmla="*/ 955130 h 959817"/>
                <a:gd name="connsiteX4" fmla="*/ 0 w 98498"/>
                <a:gd name="connsiteY4" fmla="*/ 0 h 959817"/>
                <a:gd name="connsiteX0" fmla="*/ 0 w 98498"/>
                <a:gd name="connsiteY0" fmla="*/ 0 h 956824"/>
                <a:gd name="connsiteX1" fmla="*/ 81995 w 98498"/>
                <a:gd name="connsiteY1" fmla="*/ 765 h 956824"/>
                <a:gd name="connsiteX2" fmla="*/ 97714 w 98498"/>
                <a:gd name="connsiteY2" fmla="*/ 950799 h 956824"/>
                <a:gd name="connsiteX3" fmla="*/ 16634 w 98498"/>
                <a:gd name="connsiteY3" fmla="*/ 955130 h 956824"/>
                <a:gd name="connsiteX4" fmla="*/ 0 w 98498"/>
                <a:gd name="connsiteY4" fmla="*/ 0 h 956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498" h="956824">
                  <a:moveTo>
                    <a:pt x="0" y="0"/>
                  </a:moveTo>
                  <a:lnTo>
                    <a:pt x="81995" y="765"/>
                  </a:lnTo>
                  <a:cubicBezTo>
                    <a:pt x="87235" y="317443"/>
                    <a:pt x="102052" y="827963"/>
                    <a:pt x="97714" y="950799"/>
                  </a:cubicBezTo>
                  <a:cubicBezTo>
                    <a:pt x="71844" y="955220"/>
                    <a:pt x="21306" y="959198"/>
                    <a:pt x="16634" y="95513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 59">
              <a:extLst>
                <a:ext uri="{FF2B5EF4-FFF2-40B4-BE49-F238E27FC236}">
                  <a16:creationId xmlns:a16="http://schemas.microsoft.com/office/drawing/2014/main" id="{8CB309A2-5E07-F6B3-CAC3-0F52E6B6C522}"/>
                </a:ext>
              </a:extLst>
            </p:cNvPr>
            <p:cNvSpPr/>
            <p:nvPr/>
          </p:nvSpPr>
          <p:spPr>
            <a:xfrm rot="5400000">
              <a:off x="11170520" y="4758995"/>
              <a:ext cx="275224" cy="1001269"/>
            </a:xfrm>
            <a:custGeom>
              <a:avLst/>
              <a:gdLst>
                <a:gd name="connsiteX0" fmla="*/ 0 w 83972"/>
                <a:gd name="connsiteY0" fmla="*/ 0 h 977992"/>
                <a:gd name="connsiteX1" fmla="*/ 79522 w 83972"/>
                <a:gd name="connsiteY1" fmla="*/ 6071 h 977992"/>
                <a:gd name="connsiteX2" fmla="*/ 83973 w 83972"/>
                <a:gd name="connsiteY2" fmla="*/ 965041 h 977992"/>
                <a:gd name="connsiteX3" fmla="*/ 22791 w 83972"/>
                <a:gd name="connsiteY3" fmla="*/ 977993 h 977992"/>
                <a:gd name="connsiteX4" fmla="*/ 0 w 83972"/>
                <a:gd name="connsiteY4" fmla="*/ 0 h 977992"/>
                <a:gd name="connsiteX0" fmla="*/ 0 w 83973"/>
                <a:gd name="connsiteY0" fmla="*/ 15448 h 993441"/>
                <a:gd name="connsiteX1" fmla="*/ 80269 w 83973"/>
                <a:gd name="connsiteY1" fmla="*/ 0 h 993441"/>
                <a:gd name="connsiteX2" fmla="*/ 83973 w 83973"/>
                <a:gd name="connsiteY2" fmla="*/ 980489 h 993441"/>
                <a:gd name="connsiteX3" fmla="*/ 22791 w 83973"/>
                <a:gd name="connsiteY3" fmla="*/ 993441 h 993441"/>
                <a:gd name="connsiteX4" fmla="*/ 0 w 83973"/>
                <a:gd name="connsiteY4" fmla="*/ 15448 h 993441"/>
                <a:gd name="connsiteX0" fmla="*/ 0 w 86202"/>
                <a:gd name="connsiteY0" fmla="*/ 15448 h 993441"/>
                <a:gd name="connsiteX1" fmla="*/ 80269 w 86202"/>
                <a:gd name="connsiteY1" fmla="*/ 0 h 993441"/>
                <a:gd name="connsiteX2" fmla="*/ 83973 w 86202"/>
                <a:gd name="connsiteY2" fmla="*/ 980489 h 993441"/>
                <a:gd name="connsiteX3" fmla="*/ 22791 w 86202"/>
                <a:gd name="connsiteY3" fmla="*/ 993441 h 993441"/>
                <a:gd name="connsiteX4" fmla="*/ 0 w 86202"/>
                <a:gd name="connsiteY4" fmla="*/ 15448 h 99344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6202"/>
                <a:gd name="connsiteY0" fmla="*/ 15448 h 994301"/>
                <a:gd name="connsiteX1" fmla="*/ 80269 w 86202"/>
                <a:gd name="connsiteY1" fmla="*/ 0 h 994301"/>
                <a:gd name="connsiteX2" fmla="*/ 83973 w 86202"/>
                <a:gd name="connsiteY2" fmla="*/ 980489 h 994301"/>
                <a:gd name="connsiteX3" fmla="*/ 22791 w 86202"/>
                <a:gd name="connsiteY3" fmla="*/ 993441 h 994301"/>
                <a:gd name="connsiteX4" fmla="*/ 0 w 86202"/>
                <a:gd name="connsiteY4" fmla="*/ 15448 h 994301"/>
                <a:gd name="connsiteX0" fmla="*/ 0 w 85088"/>
                <a:gd name="connsiteY0" fmla="*/ 8965 h 994301"/>
                <a:gd name="connsiteX1" fmla="*/ 79155 w 85088"/>
                <a:gd name="connsiteY1" fmla="*/ 0 h 994301"/>
                <a:gd name="connsiteX2" fmla="*/ 82859 w 85088"/>
                <a:gd name="connsiteY2" fmla="*/ 980489 h 994301"/>
                <a:gd name="connsiteX3" fmla="*/ 21677 w 85088"/>
                <a:gd name="connsiteY3" fmla="*/ 993441 h 994301"/>
                <a:gd name="connsiteX4" fmla="*/ 0 w 85088"/>
                <a:gd name="connsiteY4" fmla="*/ 8965 h 994301"/>
                <a:gd name="connsiteX0" fmla="*/ 0 w 85088"/>
                <a:gd name="connsiteY0" fmla="*/ 8965 h 984427"/>
                <a:gd name="connsiteX1" fmla="*/ 79155 w 85088"/>
                <a:gd name="connsiteY1" fmla="*/ 0 h 984427"/>
                <a:gd name="connsiteX2" fmla="*/ 82859 w 85088"/>
                <a:gd name="connsiteY2" fmla="*/ 980489 h 984427"/>
                <a:gd name="connsiteX3" fmla="*/ 21677 w 85088"/>
                <a:gd name="connsiteY3" fmla="*/ 981772 h 984427"/>
                <a:gd name="connsiteX4" fmla="*/ 0 w 85088"/>
                <a:gd name="connsiteY4" fmla="*/ 8965 h 984427"/>
                <a:gd name="connsiteX0" fmla="*/ 0 w 85088"/>
                <a:gd name="connsiteY0" fmla="*/ 8965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8965 h 985277"/>
                <a:gd name="connsiteX0" fmla="*/ 0 w 85088"/>
                <a:gd name="connsiteY0" fmla="*/ 2686 h 985277"/>
                <a:gd name="connsiteX1" fmla="*/ 79155 w 85088"/>
                <a:gd name="connsiteY1" fmla="*/ 0 h 985277"/>
                <a:gd name="connsiteX2" fmla="*/ 82859 w 85088"/>
                <a:gd name="connsiteY2" fmla="*/ 980489 h 985277"/>
                <a:gd name="connsiteX3" fmla="*/ 18333 w 85088"/>
                <a:gd name="connsiteY3" fmla="*/ 983068 h 985277"/>
                <a:gd name="connsiteX4" fmla="*/ 0 w 85088"/>
                <a:gd name="connsiteY4" fmla="*/ 2686 h 985277"/>
                <a:gd name="connsiteX0" fmla="*/ 0 w 85088"/>
                <a:gd name="connsiteY0" fmla="*/ 720 h 983311"/>
                <a:gd name="connsiteX1" fmla="*/ 79155 w 85088"/>
                <a:gd name="connsiteY1" fmla="*/ 14779 h 983311"/>
                <a:gd name="connsiteX2" fmla="*/ 82859 w 85088"/>
                <a:gd name="connsiteY2" fmla="*/ 978523 h 983311"/>
                <a:gd name="connsiteX3" fmla="*/ 18333 w 85088"/>
                <a:gd name="connsiteY3" fmla="*/ 981102 h 983311"/>
                <a:gd name="connsiteX4" fmla="*/ 0 w 85088"/>
                <a:gd name="connsiteY4" fmla="*/ 720 h 983311"/>
                <a:gd name="connsiteX0" fmla="*/ 0 w 85088"/>
                <a:gd name="connsiteY0" fmla="*/ 1013 h 983604"/>
                <a:gd name="connsiteX1" fmla="*/ 79155 w 85088"/>
                <a:gd name="connsiteY1" fmla="*/ 15072 h 983604"/>
                <a:gd name="connsiteX2" fmla="*/ 82859 w 85088"/>
                <a:gd name="connsiteY2" fmla="*/ 978816 h 983604"/>
                <a:gd name="connsiteX3" fmla="*/ 18333 w 85088"/>
                <a:gd name="connsiteY3" fmla="*/ 981395 h 983604"/>
                <a:gd name="connsiteX4" fmla="*/ 0 w 85088"/>
                <a:gd name="connsiteY4" fmla="*/ 1013 h 983604"/>
                <a:gd name="connsiteX0" fmla="*/ 0 w 85088"/>
                <a:gd name="connsiteY0" fmla="*/ 1013 h 983604"/>
                <a:gd name="connsiteX1" fmla="*/ 79155 w 85088"/>
                <a:gd name="connsiteY1" fmla="*/ 15072 h 983604"/>
                <a:gd name="connsiteX2" fmla="*/ 82859 w 85088"/>
                <a:gd name="connsiteY2" fmla="*/ 978816 h 983604"/>
                <a:gd name="connsiteX3" fmla="*/ 14558 w 85088"/>
                <a:gd name="connsiteY3" fmla="*/ 981395 h 983604"/>
                <a:gd name="connsiteX4" fmla="*/ 0 w 85088"/>
                <a:gd name="connsiteY4" fmla="*/ 1013 h 983604"/>
                <a:gd name="connsiteX0" fmla="*/ 0 w 81943"/>
                <a:gd name="connsiteY0" fmla="*/ 1013 h 983604"/>
                <a:gd name="connsiteX1" fmla="*/ 76010 w 81943"/>
                <a:gd name="connsiteY1" fmla="*/ 15072 h 983604"/>
                <a:gd name="connsiteX2" fmla="*/ 79714 w 81943"/>
                <a:gd name="connsiteY2" fmla="*/ 978816 h 983604"/>
                <a:gd name="connsiteX3" fmla="*/ 11413 w 81943"/>
                <a:gd name="connsiteY3" fmla="*/ 981395 h 983604"/>
                <a:gd name="connsiteX4" fmla="*/ 0 w 81943"/>
                <a:gd name="connsiteY4" fmla="*/ 1013 h 983604"/>
                <a:gd name="connsiteX0" fmla="*/ 0 w 81943"/>
                <a:gd name="connsiteY0" fmla="*/ 1013 h 983604"/>
                <a:gd name="connsiteX1" fmla="*/ 76010 w 81943"/>
                <a:gd name="connsiteY1" fmla="*/ 15072 h 983604"/>
                <a:gd name="connsiteX2" fmla="*/ 79714 w 81943"/>
                <a:gd name="connsiteY2" fmla="*/ 978816 h 983604"/>
                <a:gd name="connsiteX3" fmla="*/ 11413 w 81943"/>
                <a:gd name="connsiteY3" fmla="*/ 981395 h 983604"/>
                <a:gd name="connsiteX4" fmla="*/ 0 w 81943"/>
                <a:gd name="connsiteY4" fmla="*/ 1013 h 983604"/>
                <a:gd name="connsiteX0" fmla="*/ 0 w 82526"/>
                <a:gd name="connsiteY0" fmla="*/ 1430 h 978205"/>
                <a:gd name="connsiteX1" fmla="*/ 76593 w 82526"/>
                <a:gd name="connsiteY1" fmla="*/ 9673 h 978205"/>
                <a:gd name="connsiteX2" fmla="*/ 80297 w 82526"/>
                <a:gd name="connsiteY2" fmla="*/ 973417 h 978205"/>
                <a:gd name="connsiteX3" fmla="*/ 11996 w 82526"/>
                <a:gd name="connsiteY3" fmla="*/ 975996 h 978205"/>
                <a:gd name="connsiteX4" fmla="*/ 0 w 82526"/>
                <a:gd name="connsiteY4" fmla="*/ 1430 h 978205"/>
                <a:gd name="connsiteX0" fmla="*/ 0 w 82526"/>
                <a:gd name="connsiteY0" fmla="*/ 0 h 976775"/>
                <a:gd name="connsiteX1" fmla="*/ 76593 w 82526"/>
                <a:gd name="connsiteY1" fmla="*/ 8243 h 976775"/>
                <a:gd name="connsiteX2" fmla="*/ 80297 w 82526"/>
                <a:gd name="connsiteY2" fmla="*/ 971987 h 976775"/>
                <a:gd name="connsiteX3" fmla="*/ 11996 w 82526"/>
                <a:gd name="connsiteY3" fmla="*/ 974566 h 976775"/>
                <a:gd name="connsiteX4" fmla="*/ 0 w 82526"/>
                <a:gd name="connsiteY4" fmla="*/ 0 h 976775"/>
                <a:gd name="connsiteX0" fmla="*/ 0 w 82526"/>
                <a:gd name="connsiteY0" fmla="*/ 0 h 970960"/>
                <a:gd name="connsiteX1" fmla="*/ 76593 w 82526"/>
                <a:gd name="connsiteY1" fmla="*/ 2428 h 970960"/>
                <a:gd name="connsiteX2" fmla="*/ 80297 w 82526"/>
                <a:gd name="connsiteY2" fmla="*/ 966172 h 970960"/>
                <a:gd name="connsiteX3" fmla="*/ 11996 w 82526"/>
                <a:gd name="connsiteY3" fmla="*/ 968751 h 970960"/>
                <a:gd name="connsiteX4" fmla="*/ 0 w 82526"/>
                <a:gd name="connsiteY4" fmla="*/ 0 h 970960"/>
                <a:gd name="connsiteX0" fmla="*/ 0 w 80665"/>
                <a:gd name="connsiteY0" fmla="*/ 0 h 975604"/>
                <a:gd name="connsiteX1" fmla="*/ 74732 w 80665"/>
                <a:gd name="connsiteY1" fmla="*/ 7072 h 975604"/>
                <a:gd name="connsiteX2" fmla="*/ 78436 w 80665"/>
                <a:gd name="connsiteY2" fmla="*/ 970816 h 975604"/>
                <a:gd name="connsiteX3" fmla="*/ 10135 w 80665"/>
                <a:gd name="connsiteY3" fmla="*/ 973395 h 975604"/>
                <a:gd name="connsiteX4" fmla="*/ 0 w 80665"/>
                <a:gd name="connsiteY4" fmla="*/ 0 h 975604"/>
                <a:gd name="connsiteX0" fmla="*/ 0 w 80665"/>
                <a:gd name="connsiteY0" fmla="*/ 844 h 976448"/>
                <a:gd name="connsiteX1" fmla="*/ 74732 w 80665"/>
                <a:gd name="connsiteY1" fmla="*/ 176 h 976448"/>
                <a:gd name="connsiteX2" fmla="*/ 78436 w 80665"/>
                <a:gd name="connsiteY2" fmla="*/ 971660 h 976448"/>
                <a:gd name="connsiteX3" fmla="*/ 10135 w 80665"/>
                <a:gd name="connsiteY3" fmla="*/ 974239 h 976448"/>
                <a:gd name="connsiteX4" fmla="*/ 0 w 80665"/>
                <a:gd name="connsiteY4" fmla="*/ 844 h 976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665" h="976448">
                  <a:moveTo>
                    <a:pt x="0" y="844"/>
                  </a:moveTo>
                  <a:cubicBezTo>
                    <a:pt x="25531" y="1653"/>
                    <a:pt x="49201" y="-633"/>
                    <a:pt x="74732" y="176"/>
                  </a:cubicBezTo>
                  <a:cubicBezTo>
                    <a:pt x="75967" y="327006"/>
                    <a:pt x="84675" y="943222"/>
                    <a:pt x="78436" y="971660"/>
                  </a:cubicBezTo>
                  <a:cubicBezTo>
                    <a:pt x="58042" y="975977"/>
                    <a:pt x="26045" y="978529"/>
                    <a:pt x="10135" y="974239"/>
                  </a:cubicBezTo>
                  <a:cubicBezTo>
                    <a:pt x="1043" y="748661"/>
                    <a:pt x="3193" y="295444"/>
                    <a:pt x="0" y="844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 60">
              <a:extLst>
                <a:ext uri="{FF2B5EF4-FFF2-40B4-BE49-F238E27FC236}">
                  <a16:creationId xmlns:a16="http://schemas.microsoft.com/office/drawing/2014/main" id="{6875B939-9F11-0637-92B5-E8DF3631B36B}"/>
                </a:ext>
              </a:extLst>
            </p:cNvPr>
            <p:cNvSpPr/>
            <p:nvPr/>
          </p:nvSpPr>
          <p:spPr>
            <a:xfrm rot="5400000">
              <a:off x="11149659" y="5459283"/>
              <a:ext cx="281299" cy="1017647"/>
            </a:xfrm>
            <a:custGeom>
              <a:avLst/>
              <a:gdLst>
                <a:gd name="connsiteX0" fmla="*/ 0 w 89322"/>
                <a:gd name="connsiteY0" fmla="*/ 1259 h 946063"/>
                <a:gd name="connsiteX1" fmla="*/ 89323 w 89322"/>
                <a:gd name="connsiteY1" fmla="*/ 0 h 946063"/>
                <a:gd name="connsiteX2" fmla="*/ 87434 w 89322"/>
                <a:gd name="connsiteY2" fmla="*/ 945029 h 946063"/>
                <a:gd name="connsiteX3" fmla="*/ 12677 w 89322"/>
                <a:gd name="connsiteY3" fmla="*/ 946063 h 946063"/>
                <a:gd name="connsiteX4" fmla="*/ 0 w 89322"/>
                <a:gd name="connsiteY4" fmla="*/ 1259 h 946063"/>
                <a:gd name="connsiteX0" fmla="*/ 0 w 89323"/>
                <a:gd name="connsiteY0" fmla="*/ 1259 h 946078"/>
                <a:gd name="connsiteX1" fmla="*/ 89323 w 89323"/>
                <a:gd name="connsiteY1" fmla="*/ 0 h 946078"/>
                <a:gd name="connsiteX2" fmla="*/ 87434 w 89323"/>
                <a:gd name="connsiteY2" fmla="*/ 945029 h 946078"/>
                <a:gd name="connsiteX3" fmla="*/ 12677 w 89323"/>
                <a:gd name="connsiteY3" fmla="*/ 946063 h 946078"/>
                <a:gd name="connsiteX4" fmla="*/ 0 w 89323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1259 h 946078"/>
                <a:gd name="connsiteX1" fmla="*/ 89323 w 89955"/>
                <a:gd name="connsiteY1" fmla="*/ 0 h 946078"/>
                <a:gd name="connsiteX2" fmla="*/ 87434 w 89955"/>
                <a:gd name="connsiteY2" fmla="*/ 945029 h 946078"/>
                <a:gd name="connsiteX3" fmla="*/ 12677 w 89955"/>
                <a:gd name="connsiteY3" fmla="*/ 946063 h 946078"/>
                <a:gd name="connsiteX4" fmla="*/ 0 w 89955"/>
                <a:gd name="connsiteY4" fmla="*/ 1259 h 946078"/>
                <a:gd name="connsiteX0" fmla="*/ 0 w 89955"/>
                <a:gd name="connsiteY0" fmla="*/ 2347 h 947166"/>
                <a:gd name="connsiteX1" fmla="*/ 89323 w 89955"/>
                <a:gd name="connsiteY1" fmla="*/ 1088 h 947166"/>
                <a:gd name="connsiteX2" fmla="*/ 87434 w 89955"/>
                <a:gd name="connsiteY2" fmla="*/ 946117 h 947166"/>
                <a:gd name="connsiteX3" fmla="*/ 12677 w 89955"/>
                <a:gd name="connsiteY3" fmla="*/ 947151 h 947166"/>
                <a:gd name="connsiteX4" fmla="*/ 0 w 89955"/>
                <a:gd name="connsiteY4" fmla="*/ 2347 h 947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955" h="947166">
                  <a:moveTo>
                    <a:pt x="0" y="2347"/>
                  </a:moveTo>
                  <a:cubicBezTo>
                    <a:pt x="36299" y="-2337"/>
                    <a:pt x="59549" y="1508"/>
                    <a:pt x="89323" y="1088"/>
                  </a:cubicBezTo>
                  <a:cubicBezTo>
                    <a:pt x="88693" y="316098"/>
                    <a:pt x="92142" y="805905"/>
                    <a:pt x="87434" y="946117"/>
                  </a:cubicBezTo>
                  <a:cubicBezTo>
                    <a:pt x="60069" y="947883"/>
                    <a:pt x="37596" y="946806"/>
                    <a:pt x="12677" y="947151"/>
                  </a:cubicBezTo>
                  <a:cubicBezTo>
                    <a:pt x="7636" y="757275"/>
                    <a:pt x="4226" y="317282"/>
                    <a:pt x="0" y="2347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 61">
              <a:extLst>
                <a:ext uri="{FF2B5EF4-FFF2-40B4-BE49-F238E27FC236}">
                  <a16:creationId xmlns:a16="http://schemas.microsoft.com/office/drawing/2014/main" id="{3D4C0AA2-FF42-6627-FCA7-FF7B0F133A0D}"/>
                </a:ext>
              </a:extLst>
            </p:cNvPr>
            <p:cNvSpPr/>
            <p:nvPr/>
          </p:nvSpPr>
          <p:spPr>
            <a:xfrm rot="5400000">
              <a:off x="11158188" y="5872055"/>
              <a:ext cx="295509" cy="1009336"/>
            </a:xfrm>
            <a:custGeom>
              <a:avLst/>
              <a:gdLst>
                <a:gd name="connsiteX0" fmla="*/ 1034 w 94716"/>
                <a:gd name="connsiteY0" fmla="*/ 0 h 982175"/>
                <a:gd name="connsiteX1" fmla="*/ 84916 w 94716"/>
                <a:gd name="connsiteY1" fmla="*/ 809 h 982175"/>
                <a:gd name="connsiteX2" fmla="*/ 94716 w 94716"/>
                <a:gd name="connsiteY2" fmla="*/ 979117 h 982175"/>
                <a:gd name="connsiteX3" fmla="*/ 0 w 94716"/>
                <a:gd name="connsiteY3" fmla="*/ 982175 h 982175"/>
                <a:gd name="connsiteX4" fmla="*/ 1034 w 94716"/>
                <a:gd name="connsiteY4" fmla="*/ 0 h 982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716" h="982175">
                  <a:moveTo>
                    <a:pt x="1034" y="0"/>
                  </a:moveTo>
                  <a:lnTo>
                    <a:pt x="84916" y="809"/>
                  </a:lnTo>
                  <a:lnTo>
                    <a:pt x="94716" y="979117"/>
                  </a:lnTo>
                  <a:lnTo>
                    <a:pt x="0" y="982175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 62">
              <a:extLst>
                <a:ext uri="{FF2B5EF4-FFF2-40B4-BE49-F238E27FC236}">
                  <a16:creationId xmlns:a16="http://schemas.microsoft.com/office/drawing/2014/main" id="{2E67BA09-B85C-BC11-77E3-A49C03BC67CD}"/>
                </a:ext>
              </a:extLst>
            </p:cNvPr>
            <p:cNvSpPr/>
            <p:nvPr/>
          </p:nvSpPr>
          <p:spPr>
            <a:xfrm rot="5400000">
              <a:off x="11173302" y="6227877"/>
              <a:ext cx="231619" cy="1028628"/>
            </a:xfrm>
            <a:custGeom>
              <a:avLst/>
              <a:gdLst>
                <a:gd name="connsiteX0" fmla="*/ 0 w 76150"/>
                <a:gd name="connsiteY0" fmla="*/ 1934 h 958565"/>
                <a:gd name="connsiteX1" fmla="*/ 76151 w 76150"/>
                <a:gd name="connsiteY1" fmla="*/ 0 h 958565"/>
                <a:gd name="connsiteX2" fmla="*/ 76061 w 76150"/>
                <a:gd name="connsiteY2" fmla="*/ 958565 h 958565"/>
                <a:gd name="connsiteX3" fmla="*/ 11688 w 76150"/>
                <a:gd name="connsiteY3" fmla="*/ 953303 h 958565"/>
                <a:gd name="connsiteX4" fmla="*/ 0 w 76150"/>
                <a:gd name="connsiteY4" fmla="*/ 1934 h 958565"/>
                <a:gd name="connsiteX0" fmla="*/ 0 w 76151"/>
                <a:gd name="connsiteY0" fmla="*/ 18540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18540 h 975171"/>
                <a:gd name="connsiteX0" fmla="*/ 0 w 76151"/>
                <a:gd name="connsiteY0" fmla="*/ 5629 h 975171"/>
                <a:gd name="connsiteX1" fmla="*/ 76151 w 76151"/>
                <a:gd name="connsiteY1" fmla="*/ 0 h 975171"/>
                <a:gd name="connsiteX2" fmla="*/ 76061 w 76151"/>
                <a:gd name="connsiteY2" fmla="*/ 975171 h 975171"/>
                <a:gd name="connsiteX3" fmla="*/ 11688 w 76151"/>
                <a:gd name="connsiteY3" fmla="*/ 969909 h 975171"/>
                <a:gd name="connsiteX4" fmla="*/ 0 w 76151"/>
                <a:gd name="connsiteY4" fmla="*/ 5629 h 975171"/>
                <a:gd name="connsiteX0" fmla="*/ 0 w 76151"/>
                <a:gd name="connsiteY0" fmla="*/ 5629 h 969909"/>
                <a:gd name="connsiteX1" fmla="*/ 76151 w 76151"/>
                <a:gd name="connsiteY1" fmla="*/ 0 h 969909"/>
                <a:gd name="connsiteX2" fmla="*/ 76061 w 76151"/>
                <a:gd name="connsiteY2" fmla="*/ 967976 h 969909"/>
                <a:gd name="connsiteX3" fmla="*/ 11688 w 76151"/>
                <a:gd name="connsiteY3" fmla="*/ 969909 h 969909"/>
                <a:gd name="connsiteX4" fmla="*/ 0 w 76151"/>
                <a:gd name="connsiteY4" fmla="*/ 5629 h 969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51" h="969909">
                  <a:moveTo>
                    <a:pt x="0" y="5629"/>
                  </a:moveTo>
                  <a:lnTo>
                    <a:pt x="76151" y="0"/>
                  </a:lnTo>
                  <a:cubicBezTo>
                    <a:pt x="76121" y="322659"/>
                    <a:pt x="76091" y="645317"/>
                    <a:pt x="76061" y="967976"/>
                  </a:cubicBezTo>
                  <a:lnTo>
                    <a:pt x="11688" y="969909"/>
                  </a:lnTo>
                  <a:lnTo>
                    <a:pt x="0" y="562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 64">
              <a:extLst>
                <a:ext uri="{FF2B5EF4-FFF2-40B4-BE49-F238E27FC236}">
                  <a16:creationId xmlns:a16="http://schemas.microsoft.com/office/drawing/2014/main" id="{6FB605F3-00BB-CD88-C832-83F23948D150}"/>
                </a:ext>
              </a:extLst>
            </p:cNvPr>
            <p:cNvSpPr/>
            <p:nvPr/>
          </p:nvSpPr>
          <p:spPr>
            <a:xfrm rot="5400000">
              <a:off x="11169474" y="5098751"/>
              <a:ext cx="269105" cy="999904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55" h="942825">
                  <a:moveTo>
                    <a:pt x="2383" y="3643"/>
                  </a:moveTo>
                  <a:lnTo>
                    <a:pt x="84378" y="0"/>
                  </a:lnTo>
                  <a:lnTo>
                    <a:pt x="86355" y="940622"/>
                  </a:lnTo>
                  <a:lnTo>
                    <a:pt x="0" y="942825"/>
                  </a:lnTo>
                  <a:lnTo>
                    <a:pt x="2383" y="3643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 64">
              <a:extLst>
                <a:ext uri="{FF2B5EF4-FFF2-40B4-BE49-F238E27FC236}">
                  <a16:creationId xmlns:a16="http://schemas.microsoft.com/office/drawing/2014/main" id="{E4D8D071-F506-7788-271D-B22EDBA75C01}"/>
                </a:ext>
              </a:extLst>
            </p:cNvPr>
            <p:cNvSpPr/>
            <p:nvPr/>
          </p:nvSpPr>
          <p:spPr>
            <a:xfrm rot="5400000">
              <a:off x="11161076" y="2175833"/>
              <a:ext cx="307186" cy="1013079"/>
            </a:xfrm>
            <a:custGeom>
              <a:avLst/>
              <a:gdLst>
                <a:gd name="connsiteX0" fmla="*/ 2383 w 86355"/>
                <a:gd name="connsiteY0" fmla="*/ 3643 h 942825"/>
                <a:gd name="connsiteX1" fmla="*/ 84378 w 86355"/>
                <a:gd name="connsiteY1" fmla="*/ 0 h 942825"/>
                <a:gd name="connsiteX2" fmla="*/ 86355 w 86355"/>
                <a:gd name="connsiteY2" fmla="*/ 940622 h 942825"/>
                <a:gd name="connsiteX3" fmla="*/ 0 w 86355"/>
                <a:gd name="connsiteY3" fmla="*/ 942825 h 942825"/>
                <a:gd name="connsiteX4" fmla="*/ 2383 w 86355"/>
                <a:gd name="connsiteY4" fmla="*/ 3643 h 942825"/>
                <a:gd name="connsiteX0" fmla="*/ 1472 w 85444"/>
                <a:gd name="connsiteY0" fmla="*/ 3643 h 950859"/>
                <a:gd name="connsiteX1" fmla="*/ 83467 w 85444"/>
                <a:gd name="connsiteY1" fmla="*/ 0 h 950859"/>
                <a:gd name="connsiteX2" fmla="*/ 85444 w 85444"/>
                <a:gd name="connsiteY2" fmla="*/ 940622 h 950859"/>
                <a:gd name="connsiteX3" fmla="*/ 0 w 85444"/>
                <a:gd name="connsiteY3" fmla="*/ 950859 h 950859"/>
                <a:gd name="connsiteX4" fmla="*/ 1472 w 85444"/>
                <a:gd name="connsiteY4" fmla="*/ 3643 h 950859"/>
                <a:gd name="connsiteX0" fmla="*/ 22 w 92196"/>
                <a:gd name="connsiteY0" fmla="*/ 0 h 955248"/>
                <a:gd name="connsiteX1" fmla="*/ 90219 w 92196"/>
                <a:gd name="connsiteY1" fmla="*/ 4389 h 955248"/>
                <a:gd name="connsiteX2" fmla="*/ 92196 w 92196"/>
                <a:gd name="connsiteY2" fmla="*/ 945011 h 955248"/>
                <a:gd name="connsiteX3" fmla="*/ 6752 w 92196"/>
                <a:gd name="connsiteY3" fmla="*/ 955248 h 955248"/>
                <a:gd name="connsiteX4" fmla="*/ 22 w 92196"/>
                <a:gd name="connsiteY4" fmla="*/ 0 h 955248"/>
                <a:gd name="connsiteX0" fmla="*/ 22 w 98575"/>
                <a:gd name="connsiteY0" fmla="*/ 0 h 955248"/>
                <a:gd name="connsiteX1" fmla="*/ 90219 w 98575"/>
                <a:gd name="connsiteY1" fmla="*/ 4389 h 955248"/>
                <a:gd name="connsiteX2" fmla="*/ 98575 w 98575"/>
                <a:gd name="connsiteY2" fmla="*/ 945011 h 955248"/>
                <a:gd name="connsiteX3" fmla="*/ 6752 w 98575"/>
                <a:gd name="connsiteY3" fmla="*/ 955248 h 955248"/>
                <a:gd name="connsiteX4" fmla="*/ 22 w 98575"/>
                <a:gd name="connsiteY4" fmla="*/ 0 h 955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575" h="955248">
                  <a:moveTo>
                    <a:pt x="22" y="0"/>
                  </a:moveTo>
                  <a:lnTo>
                    <a:pt x="90219" y="4389"/>
                  </a:lnTo>
                  <a:cubicBezTo>
                    <a:pt x="93004" y="317930"/>
                    <a:pt x="95790" y="631470"/>
                    <a:pt x="98575" y="945011"/>
                  </a:cubicBezTo>
                  <a:lnTo>
                    <a:pt x="6752" y="955248"/>
                  </a:lnTo>
                  <a:cubicBezTo>
                    <a:pt x="7243" y="639509"/>
                    <a:pt x="-469" y="315739"/>
                    <a:pt x="22" y="0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 63">
              <a:extLst>
                <a:ext uri="{FF2B5EF4-FFF2-40B4-BE49-F238E27FC236}">
                  <a16:creationId xmlns:a16="http://schemas.microsoft.com/office/drawing/2014/main" id="{C45F7EBC-931B-EF9E-6B6B-90EFF95C8B7C}"/>
                </a:ext>
              </a:extLst>
            </p:cNvPr>
            <p:cNvSpPr/>
            <p:nvPr/>
          </p:nvSpPr>
          <p:spPr>
            <a:xfrm rot="5400000">
              <a:off x="11130660" y="-354514"/>
              <a:ext cx="316904" cy="1014192"/>
            </a:xfrm>
            <a:custGeom>
              <a:avLst/>
              <a:gdLst>
                <a:gd name="connsiteX0" fmla="*/ 0 w 103258"/>
                <a:gd name="connsiteY0" fmla="*/ 2159 h 966120"/>
                <a:gd name="connsiteX1" fmla="*/ 80512 w 103258"/>
                <a:gd name="connsiteY1" fmla="*/ 0 h 966120"/>
                <a:gd name="connsiteX2" fmla="*/ 103259 w 103258"/>
                <a:gd name="connsiteY2" fmla="*/ 965401 h 966120"/>
                <a:gd name="connsiteX3" fmla="*/ 18296 w 103258"/>
                <a:gd name="connsiteY3" fmla="*/ 966120 h 966120"/>
                <a:gd name="connsiteX4" fmla="*/ 0 w 103258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93990 w 93990"/>
                <a:gd name="connsiteY2" fmla="*/ 965401 h 966120"/>
                <a:gd name="connsiteX3" fmla="*/ 9027 w 93990"/>
                <a:gd name="connsiteY3" fmla="*/ 966120 h 966120"/>
                <a:gd name="connsiteX4" fmla="*/ 0 w 93990"/>
                <a:gd name="connsiteY4" fmla="*/ 2159 h 966120"/>
                <a:gd name="connsiteX0" fmla="*/ 0 w 93990"/>
                <a:gd name="connsiteY0" fmla="*/ 2159 h 966120"/>
                <a:gd name="connsiteX1" fmla="*/ 71243 w 93990"/>
                <a:gd name="connsiteY1" fmla="*/ 0 h 966120"/>
                <a:gd name="connsiteX2" fmla="*/ 77750 w 93990"/>
                <a:gd name="connsiteY2" fmla="*/ 23106 h 966120"/>
                <a:gd name="connsiteX3" fmla="*/ 93990 w 93990"/>
                <a:gd name="connsiteY3" fmla="*/ 965401 h 966120"/>
                <a:gd name="connsiteX4" fmla="*/ 9027 w 93990"/>
                <a:gd name="connsiteY4" fmla="*/ 966120 h 966120"/>
                <a:gd name="connsiteX5" fmla="*/ 0 w 93990"/>
                <a:gd name="connsiteY5" fmla="*/ 2159 h 966120"/>
                <a:gd name="connsiteX0" fmla="*/ 0 w 93990"/>
                <a:gd name="connsiteY0" fmla="*/ 5428 h 969389"/>
                <a:gd name="connsiteX1" fmla="*/ 71243 w 93990"/>
                <a:gd name="connsiteY1" fmla="*/ 3269 h 969389"/>
                <a:gd name="connsiteX2" fmla="*/ 77750 w 93990"/>
                <a:gd name="connsiteY2" fmla="*/ 26375 h 969389"/>
                <a:gd name="connsiteX3" fmla="*/ 93990 w 93990"/>
                <a:gd name="connsiteY3" fmla="*/ 968670 h 969389"/>
                <a:gd name="connsiteX4" fmla="*/ 9027 w 93990"/>
                <a:gd name="connsiteY4" fmla="*/ 969389 h 969389"/>
                <a:gd name="connsiteX5" fmla="*/ 0 w 93990"/>
                <a:gd name="connsiteY5" fmla="*/ 5428 h 969389"/>
                <a:gd name="connsiteX0" fmla="*/ 0 w 93990"/>
                <a:gd name="connsiteY0" fmla="*/ 8575 h 972536"/>
                <a:gd name="connsiteX1" fmla="*/ 71243 w 93990"/>
                <a:gd name="connsiteY1" fmla="*/ 6416 h 972536"/>
                <a:gd name="connsiteX2" fmla="*/ 77750 w 93990"/>
                <a:gd name="connsiteY2" fmla="*/ 29522 h 972536"/>
                <a:gd name="connsiteX3" fmla="*/ 93990 w 93990"/>
                <a:gd name="connsiteY3" fmla="*/ 971817 h 972536"/>
                <a:gd name="connsiteX4" fmla="*/ 9027 w 93990"/>
                <a:gd name="connsiteY4" fmla="*/ 972536 h 972536"/>
                <a:gd name="connsiteX5" fmla="*/ 0 w 93990"/>
                <a:gd name="connsiteY5" fmla="*/ 8575 h 972536"/>
                <a:gd name="connsiteX0" fmla="*/ 0 w 89935"/>
                <a:gd name="connsiteY0" fmla="*/ 5329 h 978172"/>
                <a:gd name="connsiteX1" fmla="*/ 67188 w 89935"/>
                <a:gd name="connsiteY1" fmla="*/ 12052 h 978172"/>
                <a:gd name="connsiteX2" fmla="*/ 73695 w 89935"/>
                <a:gd name="connsiteY2" fmla="*/ 35158 h 978172"/>
                <a:gd name="connsiteX3" fmla="*/ 89935 w 89935"/>
                <a:gd name="connsiteY3" fmla="*/ 977453 h 978172"/>
                <a:gd name="connsiteX4" fmla="*/ 4972 w 89935"/>
                <a:gd name="connsiteY4" fmla="*/ 978172 h 978172"/>
                <a:gd name="connsiteX5" fmla="*/ 0 w 89935"/>
                <a:gd name="connsiteY5" fmla="*/ 5329 h 978172"/>
                <a:gd name="connsiteX0" fmla="*/ 2422 w 92357"/>
                <a:gd name="connsiteY0" fmla="*/ 5329 h 978172"/>
                <a:gd name="connsiteX1" fmla="*/ 69610 w 92357"/>
                <a:gd name="connsiteY1" fmla="*/ 12052 h 978172"/>
                <a:gd name="connsiteX2" fmla="*/ 76117 w 92357"/>
                <a:gd name="connsiteY2" fmla="*/ 35158 h 978172"/>
                <a:gd name="connsiteX3" fmla="*/ 92357 w 92357"/>
                <a:gd name="connsiteY3" fmla="*/ 977453 h 978172"/>
                <a:gd name="connsiteX4" fmla="*/ 7394 w 92357"/>
                <a:gd name="connsiteY4" fmla="*/ 978172 h 978172"/>
                <a:gd name="connsiteX5" fmla="*/ 2422 w 92357"/>
                <a:gd name="connsiteY5" fmla="*/ 5329 h 978172"/>
                <a:gd name="connsiteX0" fmla="*/ 2422 w 86564"/>
                <a:gd name="connsiteY0" fmla="*/ 5329 h 978172"/>
                <a:gd name="connsiteX1" fmla="*/ 69610 w 86564"/>
                <a:gd name="connsiteY1" fmla="*/ 12052 h 978172"/>
                <a:gd name="connsiteX2" fmla="*/ 76117 w 86564"/>
                <a:gd name="connsiteY2" fmla="*/ 35158 h 978172"/>
                <a:gd name="connsiteX3" fmla="*/ 86564 w 86564"/>
                <a:gd name="connsiteY3" fmla="*/ 964130 h 978172"/>
                <a:gd name="connsiteX4" fmla="*/ 7394 w 86564"/>
                <a:gd name="connsiteY4" fmla="*/ 978172 h 978172"/>
                <a:gd name="connsiteX5" fmla="*/ 2422 w 86564"/>
                <a:gd name="connsiteY5" fmla="*/ 5329 h 978172"/>
                <a:gd name="connsiteX0" fmla="*/ 2256 w 86398"/>
                <a:gd name="connsiteY0" fmla="*/ 5329 h 964130"/>
                <a:gd name="connsiteX1" fmla="*/ 69444 w 86398"/>
                <a:gd name="connsiteY1" fmla="*/ 12052 h 964130"/>
                <a:gd name="connsiteX2" fmla="*/ 75951 w 86398"/>
                <a:gd name="connsiteY2" fmla="*/ 35158 h 964130"/>
                <a:gd name="connsiteX3" fmla="*/ 86398 w 86398"/>
                <a:gd name="connsiteY3" fmla="*/ 964130 h 964130"/>
                <a:gd name="connsiteX4" fmla="*/ 8386 w 86398"/>
                <a:gd name="connsiteY4" fmla="*/ 953746 h 964130"/>
                <a:gd name="connsiteX5" fmla="*/ 2256 w 86398"/>
                <a:gd name="connsiteY5" fmla="*/ 5329 h 964130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8"/>
                <a:gd name="connsiteY0" fmla="*/ 5329 h 966588"/>
                <a:gd name="connsiteX1" fmla="*/ 69444 w 86398"/>
                <a:gd name="connsiteY1" fmla="*/ 12052 h 966588"/>
                <a:gd name="connsiteX2" fmla="*/ 75951 w 86398"/>
                <a:gd name="connsiteY2" fmla="*/ 35158 h 966588"/>
                <a:gd name="connsiteX3" fmla="*/ 86398 w 86398"/>
                <a:gd name="connsiteY3" fmla="*/ 964130 h 966588"/>
                <a:gd name="connsiteX4" fmla="*/ 8386 w 86398"/>
                <a:gd name="connsiteY4" fmla="*/ 953746 h 966588"/>
                <a:gd name="connsiteX5" fmla="*/ 2256 w 86398"/>
                <a:gd name="connsiteY5" fmla="*/ 5329 h 966588"/>
                <a:gd name="connsiteX0" fmla="*/ 2256 w 86397"/>
                <a:gd name="connsiteY0" fmla="*/ 6607 h 963562"/>
                <a:gd name="connsiteX1" fmla="*/ 69443 w 86397"/>
                <a:gd name="connsiteY1" fmla="*/ 9026 h 963562"/>
                <a:gd name="connsiteX2" fmla="*/ 75950 w 86397"/>
                <a:gd name="connsiteY2" fmla="*/ 32132 h 963562"/>
                <a:gd name="connsiteX3" fmla="*/ 86397 w 86397"/>
                <a:gd name="connsiteY3" fmla="*/ 961104 h 963562"/>
                <a:gd name="connsiteX4" fmla="*/ 8385 w 86397"/>
                <a:gd name="connsiteY4" fmla="*/ 950720 h 963562"/>
                <a:gd name="connsiteX5" fmla="*/ 2256 w 86397"/>
                <a:gd name="connsiteY5" fmla="*/ 6607 h 963562"/>
                <a:gd name="connsiteX0" fmla="*/ 2256 w 86397"/>
                <a:gd name="connsiteY0" fmla="*/ 12964 h 969919"/>
                <a:gd name="connsiteX1" fmla="*/ 68053 w 86397"/>
                <a:gd name="connsiteY1" fmla="*/ 3907 h 969919"/>
                <a:gd name="connsiteX2" fmla="*/ 75950 w 86397"/>
                <a:gd name="connsiteY2" fmla="*/ 38489 h 969919"/>
                <a:gd name="connsiteX3" fmla="*/ 86397 w 86397"/>
                <a:gd name="connsiteY3" fmla="*/ 967461 h 969919"/>
                <a:gd name="connsiteX4" fmla="*/ 8385 w 86397"/>
                <a:gd name="connsiteY4" fmla="*/ 957077 h 969919"/>
                <a:gd name="connsiteX5" fmla="*/ 2256 w 86397"/>
                <a:gd name="connsiteY5" fmla="*/ 12964 h 969919"/>
                <a:gd name="connsiteX0" fmla="*/ 2256 w 86397"/>
                <a:gd name="connsiteY0" fmla="*/ 9057 h 966012"/>
                <a:gd name="connsiteX1" fmla="*/ 68053 w 86397"/>
                <a:gd name="connsiteY1" fmla="*/ 0 h 966012"/>
                <a:gd name="connsiteX2" fmla="*/ 75950 w 86397"/>
                <a:gd name="connsiteY2" fmla="*/ 34582 h 966012"/>
                <a:gd name="connsiteX3" fmla="*/ 86397 w 86397"/>
                <a:gd name="connsiteY3" fmla="*/ 963554 h 966012"/>
                <a:gd name="connsiteX4" fmla="*/ 8385 w 86397"/>
                <a:gd name="connsiteY4" fmla="*/ 953170 h 966012"/>
                <a:gd name="connsiteX5" fmla="*/ 2256 w 86397"/>
                <a:gd name="connsiteY5" fmla="*/ 9057 h 966012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31104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579 h 962534"/>
                <a:gd name="connsiteX1" fmla="*/ 68054 w 86397"/>
                <a:gd name="connsiteY1" fmla="*/ 411 h 962534"/>
                <a:gd name="connsiteX2" fmla="*/ 75950 w 86397"/>
                <a:gd name="connsiteY2" fmla="*/ 10359 h 962534"/>
                <a:gd name="connsiteX3" fmla="*/ 86397 w 86397"/>
                <a:gd name="connsiteY3" fmla="*/ 960076 h 962534"/>
                <a:gd name="connsiteX4" fmla="*/ 8385 w 86397"/>
                <a:gd name="connsiteY4" fmla="*/ 949692 h 962534"/>
                <a:gd name="connsiteX5" fmla="*/ 2256 w 86397"/>
                <a:gd name="connsiteY5" fmla="*/ 5579 h 962534"/>
                <a:gd name="connsiteX0" fmla="*/ 2256 w 86397"/>
                <a:gd name="connsiteY0" fmla="*/ 5168 h 962123"/>
                <a:gd name="connsiteX1" fmla="*/ 68054 w 86397"/>
                <a:gd name="connsiteY1" fmla="*/ 0 h 962123"/>
                <a:gd name="connsiteX2" fmla="*/ 75950 w 86397"/>
                <a:gd name="connsiteY2" fmla="*/ 9948 h 962123"/>
                <a:gd name="connsiteX3" fmla="*/ 86397 w 86397"/>
                <a:gd name="connsiteY3" fmla="*/ 959665 h 962123"/>
                <a:gd name="connsiteX4" fmla="*/ 8385 w 86397"/>
                <a:gd name="connsiteY4" fmla="*/ 949281 h 962123"/>
                <a:gd name="connsiteX5" fmla="*/ 2256 w 86397"/>
                <a:gd name="connsiteY5" fmla="*/ 5168 h 962123"/>
                <a:gd name="connsiteX0" fmla="*/ 2256 w 86397"/>
                <a:gd name="connsiteY0" fmla="*/ 5168 h 964398"/>
                <a:gd name="connsiteX1" fmla="*/ 68054 w 86397"/>
                <a:gd name="connsiteY1" fmla="*/ 0 h 964398"/>
                <a:gd name="connsiteX2" fmla="*/ 75950 w 86397"/>
                <a:gd name="connsiteY2" fmla="*/ 9948 h 964398"/>
                <a:gd name="connsiteX3" fmla="*/ 86397 w 86397"/>
                <a:gd name="connsiteY3" fmla="*/ 959665 h 964398"/>
                <a:gd name="connsiteX4" fmla="*/ 8385 w 86397"/>
                <a:gd name="connsiteY4" fmla="*/ 949281 h 964398"/>
                <a:gd name="connsiteX5" fmla="*/ 2256 w 86397"/>
                <a:gd name="connsiteY5" fmla="*/ 5168 h 964398"/>
                <a:gd name="connsiteX0" fmla="*/ 2256 w 86397"/>
                <a:gd name="connsiteY0" fmla="*/ 5168 h 960791"/>
                <a:gd name="connsiteX1" fmla="*/ 68054 w 86397"/>
                <a:gd name="connsiteY1" fmla="*/ 0 h 960791"/>
                <a:gd name="connsiteX2" fmla="*/ 75950 w 86397"/>
                <a:gd name="connsiteY2" fmla="*/ 9948 h 960791"/>
                <a:gd name="connsiteX3" fmla="*/ 86397 w 86397"/>
                <a:gd name="connsiteY3" fmla="*/ 959665 h 960791"/>
                <a:gd name="connsiteX4" fmla="*/ 8385 w 86397"/>
                <a:gd name="connsiteY4" fmla="*/ 949281 h 960791"/>
                <a:gd name="connsiteX5" fmla="*/ 2256 w 86397"/>
                <a:gd name="connsiteY5" fmla="*/ 5168 h 960791"/>
                <a:gd name="connsiteX0" fmla="*/ 2256 w 86397"/>
                <a:gd name="connsiteY0" fmla="*/ 5168 h 956295"/>
                <a:gd name="connsiteX1" fmla="*/ 68054 w 86397"/>
                <a:gd name="connsiteY1" fmla="*/ 0 h 956295"/>
                <a:gd name="connsiteX2" fmla="*/ 75950 w 86397"/>
                <a:gd name="connsiteY2" fmla="*/ 9948 h 956295"/>
                <a:gd name="connsiteX3" fmla="*/ 86397 w 86397"/>
                <a:gd name="connsiteY3" fmla="*/ 953182 h 956295"/>
                <a:gd name="connsiteX4" fmla="*/ 8385 w 86397"/>
                <a:gd name="connsiteY4" fmla="*/ 949281 h 956295"/>
                <a:gd name="connsiteX5" fmla="*/ 2256 w 86397"/>
                <a:gd name="connsiteY5" fmla="*/ 5168 h 956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397" h="956295">
                  <a:moveTo>
                    <a:pt x="2256" y="5168"/>
                  </a:moveTo>
                  <a:cubicBezTo>
                    <a:pt x="15577" y="1124"/>
                    <a:pt x="20555" y="4749"/>
                    <a:pt x="68054" y="0"/>
                  </a:cubicBezTo>
                  <a:cubicBezTo>
                    <a:pt x="68678" y="10663"/>
                    <a:pt x="75326" y="-715"/>
                    <a:pt x="75950" y="9948"/>
                  </a:cubicBezTo>
                  <a:cubicBezTo>
                    <a:pt x="79432" y="319605"/>
                    <a:pt x="86391" y="643525"/>
                    <a:pt x="86397" y="953182"/>
                  </a:cubicBezTo>
                  <a:cubicBezTo>
                    <a:pt x="74389" y="956203"/>
                    <a:pt x="7163" y="959761"/>
                    <a:pt x="8385" y="949281"/>
                  </a:cubicBezTo>
                  <a:cubicBezTo>
                    <a:pt x="6728" y="625000"/>
                    <a:pt x="-4776" y="165133"/>
                    <a:pt x="2256" y="5168"/>
                  </a:cubicBez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888309"/>
            <a:ext cx="9032328" cy="11033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8" y="2171088"/>
            <a:ext cx="9032328" cy="36419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61B52-A50C-4388-9B96-93E5EA151847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5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D6D5F63-6854-D3E2-F1D6-3DE263380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065615"/>
            <a:ext cx="4164459" cy="1792384"/>
          </a:xfrm>
          <a:custGeom>
            <a:avLst/>
            <a:gdLst>
              <a:gd name="connsiteX0" fmla="*/ 0 w 4164459"/>
              <a:gd name="connsiteY0" fmla="*/ 0 h 1792384"/>
              <a:gd name="connsiteX1" fmla="*/ 284177 w 4164459"/>
              <a:gd name="connsiteY1" fmla="*/ 337 h 1792384"/>
              <a:gd name="connsiteX2" fmla="*/ 4116884 w 4164459"/>
              <a:gd name="connsiteY2" fmla="*/ 15249 h 1792384"/>
              <a:gd name="connsiteX3" fmla="*/ 4159764 w 4164459"/>
              <a:gd name="connsiteY3" fmla="*/ 1791788 h 1792384"/>
              <a:gd name="connsiteX4" fmla="*/ 4151488 w 4164459"/>
              <a:gd name="connsiteY4" fmla="*/ 1792384 h 1792384"/>
              <a:gd name="connsiteX5" fmla="*/ 373067 w 4164459"/>
              <a:gd name="connsiteY5" fmla="*/ 1792384 h 1792384"/>
              <a:gd name="connsiteX6" fmla="*/ 363059 w 4164459"/>
              <a:gd name="connsiteY6" fmla="*/ 1792368 h 1792384"/>
              <a:gd name="connsiteX7" fmla="*/ 25560 w 4164459"/>
              <a:gd name="connsiteY7" fmla="*/ 1792151 h 1792384"/>
              <a:gd name="connsiteX8" fmla="*/ 0 w 4164459"/>
              <a:gd name="connsiteY8" fmla="*/ 1792170 h 179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64459" h="1792384">
                <a:moveTo>
                  <a:pt x="0" y="0"/>
                </a:moveTo>
                <a:lnTo>
                  <a:pt x="284177" y="337"/>
                </a:lnTo>
                <a:cubicBezTo>
                  <a:pt x="1585569" y="3319"/>
                  <a:pt x="2779757" y="15249"/>
                  <a:pt x="4116884" y="15249"/>
                </a:cubicBezTo>
                <a:cubicBezTo>
                  <a:pt x="4151335" y="690019"/>
                  <a:pt x="4174956" y="1124238"/>
                  <a:pt x="4159764" y="1791788"/>
                </a:cubicBezTo>
                <a:lnTo>
                  <a:pt x="4151488" y="1792384"/>
                </a:lnTo>
                <a:lnTo>
                  <a:pt x="373067" y="1792384"/>
                </a:lnTo>
                <a:lnTo>
                  <a:pt x="363059" y="1792368"/>
                </a:lnTo>
                <a:cubicBezTo>
                  <a:pt x="248068" y="1792230"/>
                  <a:pt x="135284" y="1792152"/>
                  <a:pt x="25560" y="1792151"/>
                </a:cubicBezTo>
                <a:lnTo>
                  <a:pt x="0" y="179217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2254D9B-7042-EA9E-A5B9-823698BC1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4148814" cy="5012771"/>
          </a:xfrm>
          <a:custGeom>
            <a:avLst/>
            <a:gdLst>
              <a:gd name="connsiteX0" fmla="*/ 0 w 4148814"/>
              <a:gd name="connsiteY0" fmla="*/ 0 h 5012771"/>
              <a:gd name="connsiteX1" fmla="*/ 4122456 w 4148814"/>
              <a:gd name="connsiteY1" fmla="*/ 0 h 5012771"/>
              <a:gd name="connsiteX2" fmla="*/ 4122994 w 4148814"/>
              <a:gd name="connsiteY2" fmla="*/ 33007 h 5012771"/>
              <a:gd name="connsiteX3" fmla="*/ 4140497 w 4148814"/>
              <a:gd name="connsiteY3" fmla="*/ 4916722 h 5012771"/>
              <a:gd name="connsiteX4" fmla="*/ 18815 w 4148814"/>
              <a:gd name="connsiteY4" fmla="*/ 5012638 h 5012771"/>
              <a:gd name="connsiteX5" fmla="*/ 0 w 4148814"/>
              <a:gd name="connsiteY5" fmla="*/ 5012771 h 501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48814" h="5012771">
                <a:moveTo>
                  <a:pt x="0" y="0"/>
                </a:moveTo>
                <a:lnTo>
                  <a:pt x="4122456" y="0"/>
                </a:lnTo>
                <a:lnTo>
                  <a:pt x="4122994" y="33007"/>
                </a:lnTo>
                <a:cubicBezTo>
                  <a:pt x="4151802" y="1862385"/>
                  <a:pt x="4154740" y="3010763"/>
                  <a:pt x="4140497" y="4916722"/>
                </a:cubicBezTo>
                <a:cubicBezTo>
                  <a:pt x="3996377" y="4966182"/>
                  <a:pt x="1693689" y="4999677"/>
                  <a:pt x="18815" y="5012638"/>
                </a:cubicBezTo>
                <a:lnTo>
                  <a:pt x="0" y="501277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9" y="502920"/>
            <a:ext cx="3428071" cy="3204392"/>
          </a:xfrm>
        </p:spPr>
        <p:txBody>
          <a:bodyPr anchor="t">
            <a:normAutofit/>
          </a:bodyPr>
          <a:lstStyle>
            <a:lvl1pPr>
              <a:defRPr sz="2900">
                <a:solidFill>
                  <a:srgbClr val="435A5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27AC7C1-EB45-B425-2818-EF2F5174245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19638" y="503238"/>
            <a:ext cx="6991350" cy="561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5144-9922-4120-85C9-550CA76E5CEA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140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354723"/>
            <a:ext cx="6634937" cy="1166961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54B96E6-7A65-76BD-84C9-9521E29295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350" y="1701800"/>
            <a:ext cx="6634163" cy="455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4516998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31006" y="6356350"/>
            <a:ext cx="1618142" cy="365125"/>
          </a:xfrm>
        </p:spPr>
        <p:txBody>
          <a:bodyPr/>
          <a:lstStyle/>
          <a:p>
            <a:fld id="{DE0C4980-27E8-4C63-986F-653C2548855D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943" y="6356350"/>
            <a:ext cx="443002" cy="365125"/>
          </a:xfrm>
        </p:spPr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F6C4F6F-BB01-5608-E259-C096F136D29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729737" y="2"/>
            <a:ext cx="4462262" cy="6857999"/>
          </a:xfrm>
          <a:custGeom>
            <a:avLst/>
            <a:gdLst>
              <a:gd name="connsiteX0" fmla="*/ 123745 w 4462262"/>
              <a:gd name="connsiteY0" fmla="*/ 0 h 6857999"/>
              <a:gd name="connsiteX1" fmla="*/ 4462262 w 4462262"/>
              <a:gd name="connsiteY1" fmla="*/ 0 h 6857999"/>
              <a:gd name="connsiteX2" fmla="*/ 4462262 w 4462262"/>
              <a:gd name="connsiteY2" fmla="*/ 6857999 h 6857999"/>
              <a:gd name="connsiteX3" fmla="*/ 1662 w 4462262"/>
              <a:gd name="connsiteY3" fmla="*/ 6857999 h 6857999"/>
              <a:gd name="connsiteX4" fmla="*/ 10391 w 4462262"/>
              <a:gd name="connsiteY4" fmla="*/ 5887936 h 6857999"/>
              <a:gd name="connsiteX5" fmla="*/ 107535 w 4462262"/>
              <a:gd name="connsiteY5" fmla="*/ 68146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62262" h="6857999">
                <a:moveTo>
                  <a:pt x="123745" y="0"/>
                </a:moveTo>
                <a:lnTo>
                  <a:pt x="4462262" y="0"/>
                </a:lnTo>
                <a:lnTo>
                  <a:pt x="4462262" y="6857999"/>
                </a:lnTo>
                <a:lnTo>
                  <a:pt x="1662" y="6857999"/>
                </a:lnTo>
                <a:cubicBezTo>
                  <a:pt x="-6511" y="6576209"/>
                  <a:pt x="18564" y="6169726"/>
                  <a:pt x="10391" y="5887936"/>
                </a:cubicBezTo>
                <a:cubicBezTo>
                  <a:pt x="4092" y="4214435"/>
                  <a:pt x="60501" y="2550973"/>
                  <a:pt x="107535" y="681460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74829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862" y="354723"/>
            <a:ext cx="7601498" cy="1166961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949E1BB-AC2F-4213-EDA1-DF8DFE876CE9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3520440" cy="6857999"/>
          </a:xfrm>
          <a:custGeom>
            <a:avLst/>
            <a:gdLst>
              <a:gd name="connsiteX0" fmla="*/ 3350141 w 3357013"/>
              <a:gd name="connsiteY0" fmla="*/ 0 h 6857999"/>
              <a:gd name="connsiteX1" fmla="*/ 3354166 w 3357013"/>
              <a:gd name="connsiteY1" fmla="*/ 0 h 6857999"/>
              <a:gd name="connsiteX2" fmla="*/ 3353827 w 3357013"/>
              <a:gd name="connsiteY2" fmla="*/ 296835 h 6857999"/>
              <a:gd name="connsiteX3" fmla="*/ 3345763 w 3357013"/>
              <a:gd name="connsiteY3" fmla="*/ 5892634 h 6857999"/>
              <a:gd name="connsiteX4" fmla="*/ 3334491 w 3357013"/>
              <a:gd name="connsiteY4" fmla="*/ 6857999 h 6857999"/>
              <a:gd name="connsiteX5" fmla="*/ 513501 w 3357013"/>
              <a:gd name="connsiteY5" fmla="*/ 6857999 h 6857999"/>
              <a:gd name="connsiteX6" fmla="*/ 0 w 3357013"/>
              <a:gd name="connsiteY6" fmla="*/ 6856151 h 6857999"/>
              <a:gd name="connsiteX7" fmla="*/ 0 w 3357013"/>
              <a:gd name="connsiteY7" fmla="*/ 912037 h 6857999"/>
              <a:gd name="connsiteX8" fmla="*/ 52 w 3357013"/>
              <a:gd name="connsiteY8" fmla="*/ 865110 h 6857999"/>
              <a:gd name="connsiteX9" fmla="*/ 0 w 3357013"/>
              <a:gd name="connsiteY9" fmla="*/ 85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57013" h="6857999">
                <a:moveTo>
                  <a:pt x="3350141" y="0"/>
                </a:moveTo>
                <a:lnTo>
                  <a:pt x="3354166" y="0"/>
                </a:lnTo>
                <a:lnTo>
                  <a:pt x="3353827" y="296835"/>
                </a:lnTo>
                <a:cubicBezTo>
                  <a:pt x="3353392" y="1644629"/>
                  <a:pt x="3365270" y="3771828"/>
                  <a:pt x="3345763" y="5892634"/>
                </a:cubicBezTo>
                <a:lnTo>
                  <a:pt x="3334491" y="6857999"/>
                </a:lnTo>
                <a:lnTo>
                  <a:pt x="513501" y="6857999"/>
                </a:lnTo>
                <a:lnTo>
                  <a:pt x="0" y="6856151"/>
                </a:lnTo>
                <a:lnTo>
                  <a:pt x="0" y="912037"/>
                </a:lnTo>
                <a:lnTo>
                  <a:pt x="52" y="865110"/>
                </a:lnTo>
                <a:cubicBezTo>
                  <a:pt x="221" y="578451"/>
                  <a:pt x="222" y="290519"/>
                  <a:pt x="0" y="852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D89F92-D417-5320-B6FD-BD552A3B84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89400" y="1701800"/>
            <a:ext cx="7602538" cy="4518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89400" y="6356350"/>
            <a:ext cx="4516998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30D43-CCFB-47B8-9884-EE54AF3C65A8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72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354723"/>
            <a:ext cx="7601498" cy="1166961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4225994-4E21-1572-C72F-7E3BB3C508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4350" y="1701800"/>
            <a:ext cx="7600950" cy="4557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4516998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1765" y="6356350"/>
            <a:ext cx="2631104" cy="365125"/>
          </a:xfrm>
        </p:spPr>
        <p:txBody>
          <a:bodyPr/>
          <a:lstStyle/>
          <a:p>
            <a:fld id="{7962C1F3-93FF-46B0-A751-6B947A0F047F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9664" y="6356350"/>
            <a:ext cx="443002" cy="365125"/>
          </a:xfrm>
        </p:spPr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85317B4-1CF8-1499-822C-9290803228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671560" y="0"/>
            <a:ext cx="3520440" cy="6858000"/>
          </a:xfr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3545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610" y="448056"/>
            <a:ext cx="5515315" cy="155448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77222A8-95CB-3C35-F52D-5D353582A5D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1"/>
            <a:ext cx="5166360" cy="6857999"/>
          </a:xfrm>
          <a:custGeom>
            <a:avLst/>
            <a:gdLst>
              <a:gd name="connsiteX0" fmla="*/ 5199174 w 5203464"/>
              <a:gd name="connsiteY0" fmla="*/ 0 h 6327274"/>
              <a:gd name="connsiteX1" fmla="*/ 5087548 w 5203464"/>
              <a:gd name="connsiteY1" fmla="*/ 6289602 h 6327274"/>
              <a:gd name="connsiteX2" fmla="*/ 8258 w 5203464"/>
              <a:gd name="connsiteY2" fmla="*/ 6327274 h 6327274"/>
              <a:gd name="connsiteX3" fmla="*/ 0 w 5203464"/>
              <a:gd name="connsiteY3" fmla="*/ 776 h 6327274"/>
              <a:gd name="connsiteX0" fmla="*/ 5199174 w 5203464"/>
              <a:gd name="connsiteY0" fmla="*/ 0 h 6289602"/>
              <a:gd name="connsiteX1" fmla="*/ 5087548 w 5203464"/>
              <a:gd name="connsiteY1" fmla="*/ 6289602 h 6289602"/>
              <a:gd name="connsiteX2" fmla="*/ 8258 w 5203464"/>
              <a:gd name="connsiteY2" fmla="*/ 6284744 h 6289602"/>
              <a:gd name="connsiteX3" fmla="*/ 0 w 5203464"/>
              <a:gd name="connsiteY3" fmla="*/ 776 h 6289602"/>
              <a:gd name="connsiteX4" fmla="*/ 5199174 w 5203464"/>
              <a:gd name="connsiteY4" fmla="*/ 0 h 6289602"/>
              <a:gd name="connsiteX0" fmla="*/ 5199174 w 5200321"/>
              <a:gd name="connsiteY0" fmla="*/ 0 h 6289602"/>
              <a:gd name="connsiteX1" fmla="*/ 5087548 w 5200321"/>
              <a:gd name="connsiteY1" fmla="*/ 6289602 h 6289602"/>
              <a:gd name="connsiteX2" fmla="*/ 8258 w 5200321"/>
              <a:gd name="connsiteY2" fmla="*/ 6284744 h 6289602"/>
              <a:gd name="connsiteX3" fmla="*/ 0 w 5200321"/>
              <a:gd name="connsiteY3" fmla="*/ 776 h 6289602"/>
              <a:gd name="connsiteX4" fmla="*/ 5199174 w 5200321"/>
              <a:gd name="connsiteY4" fmla="*/ 0 h 6289602"/>
              <a:gd name="connsiteX0" fmla="*/ 5199174 w 5199174"/>
              <a:gd name="connsiteY0" fmla="*/ 0 h 6289602"/>
              <a:gd name="connsiteX1" fmla="*/ 5087548 w 5199174"/>
              <a:gd name="connsiteY1" fmla="*/ 6289602 h 6289602"/>
              <a:gd name="connsiteX2" fmla="*/ 8258 w 5199174"/>
              <a:gd name="connsiteY2" fmla="*/ 6284744 h 6289602"/>
              <a:gd name="connsiteX3" fmla="*/ 0 w 5199174"/>
              <a:gd name="connsiteY3" fmla="*/ 776 h 6289602"/>
              <a:gd name="connsiteX4" fmla="*/ 5199174 w 5199174"/>
              <a:gd name="connsiteY4" fmla="*/ 0 h 6289602"/>
              <a:gd name="connsiteX0" fmla="*/ 5199174 w 5199174"/>
              <a:gd name="connsiteY0" fmla="*/ 0 h 6289602"/>
              <a:gd name="connsiteX1" fmla="*/ 5087548 w 5199174"/>
              <a:gd name="connsiteY1" fmla="*/ 6289602 h 6289602"/>
              <a:gd name="connsiteX2" fmla="*/ 8258 w 5199174"/>
              <a:gd name="connsiteY2" fmla="*/ 6284744 h 6289602"/>
              <a:gd name="connsiteX3" fmla="*/ 0 w 5199174"/>
              <a:gd name="connsiteY3" fmla="*/ 776 h 6289602"/>
              <a:gd name="connsiteX4" fmla="*/ 5199174 w 5199174"/>
              <a:gd name="connsiteY4" fmla="*/ 0 h 6289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9174" h="6289602">
                <a:moveTo>
                  <a:pt x="5199174" y="0"/>
                </a:moveTo>
                <a:cubicBezTo>
                  <a:pt x="5187308" y="1480897"/>
                  <a:pt x="5211385" y="4039746"/>
                  <a:pt x="5087548" y="6289602"/>
                </a:cubicBezTo>
                <a:lnTo>
                  <a:pt x="8258" y="6284744"/>
                </a:lnTo>
                <a:cubicBezTo>
                  <a:pt x="5505" y="4175911"/>
                  <a:pt x="2753" y="2109609"/>
                  <a:pt x="0" y="776"/>
                </a:cubicBezTo>
                <a:lnTo>
                  <a:pt x="5199174" y="0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2D4CEDA-F0B8-2EE9-23AA-BB2DD9C9AEE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68988" y="2182813"/>
            <a:ext cx="5514975" cy="397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8610" y="6356350"/>
            <a:ext cx="3642353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10963" y="6356350"/>
            <a:ext cx="1700376" cy="365125"/>
          </a:xfrm>
        </p:spPr>
        <p:txBody>
          <a:bodyPr/>
          <a:lstStyle/>
          <a:p>
            <a:fld id="{44078CE9-3858-4105-87DA-ED4F76071F72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081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Pictur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448056"/>
            <a:ext cx="5286428" cy="155448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38C536-A0A7-7EE1-DE7E-541CBA99C9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0" y="2182813"/>
            <a:ext cx="5286375" cy="39592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3637211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151219" y="6356350"/>
            <a:ext cx="1149419" cy="365125"/>
          </a:xfrm>
        </p:spPr>
        <p:txBody>
          <a:bodyPr/>
          <a:lstStyle/>
          <a:p>
            <a:fld id="{DE0C4980-27E8-4C63-986F-653C2548855D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57434" y="6356350"/>
            <a:ext cx="443002" cy="365125"/>
          </a:xfrm>
        </p:spPr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66A20E3B-4920-BAF6-C333-B71B8EB96684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473280" y="0"/>
            <a:ext cx="5718719" cy="6857999"/>
          </a:xfrm>
          <a:custGeom>
            <a:avLst/>
            <a:gdLst>
              <a:gd name="connsiteX0" fmla="*/ 214847 w 5718719"/>
              <a:gd name="connsiteY0" fmla="*/ 0 h 6857999"/>
              <a:gd name="connsiteX1" fmla="*/ 5718719 w 5718719"/>
              <a:gd name="connsiteY1" fmla="*/ 0 h 6857999"/>
              <a:gd name="connsiteX2" fmla="*/ 5718719 w 5718719"/>
              <a:gd name="connsiteY2" fmla="*/ 6857999 h 6857999"/>
              <a:gd name="connsiteX3" fmla="*/ 0 w 5718719"/>
              <a:gd name="connsiteY3" fmla="*/ 6857999 h 6857999"/>
              <a:gd name="connsiteX4" fmla="*/ 27194 w 5718719"/>
              <a:gd name="connsiteY4" fmla="*/ 6537048 h 6857999"/>
              <a:gd name="connsiteX5" fmla="*/ 180231 w 5718719"/>
              <a:gd name="connsiteY5" fmla="*/ 616681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718719" h="6857999">
                <a:moveTo>
                  <a:pt x="214847" y="0"/>
                </a:moveTo>
                <a:lnTo>
                  <a:pt x="5718719" y="0"/>
                </a:lnTo>
                <a:lnTo>
                  <a:pt x="5718719" y="6857999"/>
                </a:lnTo>
                <a:lnTo>
                  <a:pt x="0" y="6857999"/>
                </a:lnTo>
                <a:lnTo>
                  <a:pt x="27194" y="6537048"/>
                </a:lnTo>
                <a:cubicBezTo>
                  <a:pt x="162595" y="4723651"/>
                  <a:pt x="94609" y="2628818"/>
                  <a:pt x="180231" y="616681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87531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8548" y="448056"/>
            <a:ext cx="4560733" cy="155448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3D5433EA-5783-663B-2F08-99368E1D23B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1"/>
            <a:ext cx="6515100" cy="6857999"/>
          </a:xfrm>
          <a:custGeom>
            <a:avLst/>
            <a:gdLst>
              <a:gd name="connsiteX0" fmla="*/ 6515100 w 6515100"/>
              <a:gd name="connsiteY0" fmla="*/ 0 h 6857999"/>
              <a:gd name="connsiteX1" fmla="*/ 6453351 w 6515100"/>
              <a:gd name="connsiteY1" fmla="*/ 6333654 h 6857999"/>
              <a:gd name="connsiteX2" fmla="*/ 6438590 w 6515100"/>
              <a:gd name="connsiteY2" fmla="*/ 6857999 h 6857999"/>
              <a:gd name="connsiteX3" fmla="*/ 6438091 w 6515100"/>
              <a:gd name="connsiteY3" fmla="*/ 6857999 h 6857999"/>
              <a:gd name="connsiteX4" fmla="*/ 0 w 6515100"/>
              <a:gd name="connsiteY4" fmla="*/ 6844810 h 6857999"/>
              <a:gd name="connsiteX5" fmla="*/ 0 w 6515100"/>
              <a:gd name="connsiteY5" fmla="*/ 844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15100" h="6857999">
                <a:moveTo>
                  <a:pt x="6515100" y="0"/>
                </a:moveTo>
                <a:cubicBezTo>
                  <a:pt x="6509287" y="1398894"/>
                  <a:pt x="6521634" y="3729222"/>
                  <a:pt x="6453351" y="6333654"/>
                </a:cubicBezTo>
                <a:lnTo>
                  <a:pt x="6438590" y="6857999"/>
                </a:lnTo>
                <a:lnTo>
                  <a:pt x="6438091" y="6857999"/>
                </a:lnTo>
                <a:lnTo>
                  <a:pt x="0" y="6844810"/>
                </a:lnTo>
                <a:lnTo>
                  <a:pt x="0" y="844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B0B376-5614-169D-1000-D62753F597A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69150" y="2182813"/>
            <a:ext cx="4560888" cy="3659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68548" y="6356350"/>
            <a:ext cx="2781568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950115" y="6356350"/>
            <a:ext cx="1261223" cy="365125"/>
          </a:xfrm>
        </p:spPr>
        <p:txBody>
          <a:bodyPr/>
          <a:lstStyle/>
          <a:p>
            <a:fld id="{F7E7D378-CEE0-4465-A35F-6E07851811AE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461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448056"/>
            <a:ext cx="4362792" cy="155448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49BB0FE-CB17-E841-112A-B3452BE3312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4350" y="2182813"/>
            <a:ext cx="4362450" cy="39179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2512727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26735" y="6356350"/>
            <a:ext cx="1350268" cy="365125"/>
          </a:xfrm>
        </p:spPr>
        <p:txBody>
          <a:bodyPr/>
          <a:lstStyle/>
          <a:p>
            <a:fld id="{FBC2EAF9-6DEC-4713-99DF-690B8CD459A5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33798" y="6356350"/>
            <a:ext cx="443002" cy="365125"/>
          </a:xfrm>
        </p:spPr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BAE0AE9-7B94-8478-B839-51107F12609F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450541" y="1"/>
            <a:ext cx="6741459" cy="6857998"/>
          </a:xfrm>
          <a:custGeom>
            <a:avLst/>
            <a:gdLst>
              <a:gd name="connsiteX0" fmla="*/ 0 w 6741459"/>
              <a:gd name="connsiteY0" fmla="*/ 0 h 6857998"/>
              <a:gd name="connsiteX1" fmla="*/ 6741459 w 6741459"/>
              <a:gd name="connsiteY1" fmla="*/ 0 h 6857998"/>
              <a:gd name="connsiteX2" fmla="*/ 6741459 w 6741459"/>
              <a:gd name="connsiteY2" fmla="*/ 6857998 h 6857998"/>
              <a:gd name="connsiteX3" fmla="*/ 78358 w 6741459"/>
              <a:gd name="connsiteY3" fmla="*/ 6857998 h 6857998"/>
              <a:gd name="connsiteX4" fmla="*/ 50283 w 6741459"/>
              <a:gd name="connsiteY4" fmla="*/ 4265585 h 6857998"/>
              <a:gd name="connsiteX5" fmla="*/ 16729 w 6741459"/>
              <a:gd name="connsiteY5" fmla="*/ 1670855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41459" h="6857998">
                <a:moveTo>
                  <a:pt x="0" y="0"/>
                </a:moveTo>
                <a:lnTo>
                  <a:pt x="6741459" y="0"/>
                </a:lnTo>
                <a:lnTo>
                  <a:pt x="6741459" y="6857998"/>
                </a:lnTo>
                <a:lnTo>
                  <a:pt x="78358" y="6857998"/>
                </a:lnTo>
                <a:lnTo>
                  <a:pt x="50283" y="4265585"/>
                </a:lnTo>
                <a:cubicBezTo>
                  <a:pt x="39098" y="3400675"/>
                  <a:pt x="27001" y="2535379"/>
                  <a:pt x="16729" y="1670855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06512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7A81FDD-8526-98BE-9780-2AD0ADA08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H="1">
            <a:off x="71070" y="-71069"/>
            <a:ext cx="6857999" cy="7000139"/>
          </a:xfrm>
          <a:custGeom>
            <a:avLst/>
            <a:gdLst>
              <a:gd name="connsiteX0" fmla="*/ 6857999 w 6857999"/>
              <a:gd name="connsiteY0" fmla="*/ 6600680 h 7000139"/>
              <a:gd name="connsiteX1" fmla="*/ 6857999 w 6857999"/>
              <a:gd name="connsiteY1" fmla="*/ 65341 h 7000139"/>
              <a:gd name="connsiteX2" fmla="*/ 6505603 w 6857999"/>
              <a:gd name="connsiteY2" fmla="*/ 47468 h 7000139"/>
              <a:gd name="connsiteX3" fmla="*/ 349826 w 6857999"/>
              <a:gd name="connsiteY3" fmla="*/ 0 h 7000139"/>
              <a:gd name="connsiteX4" fmla="*/ 0 w 6857999"/>
              <a:gd name="connsiteY4" fmla="*/ 6924 h 7000139"/>
              <a:gd name="connsiteX5" fmla="*/ 0 w 6857999"/>
              <a:gd name="connsiteY5" fmla="*/ 7000139 h 7000139"/>
              <a:gd name="connsiteX6" fmla="*/ 6854822 w 6857999"/>
              <a:gd name="connsiteY6" fmla="*/ 7000139 h 7000139"/>
              <a:gd name="connsiteX7" fmla="*/ 6855388 w 6857999"/>
              <a:gd name="connsiteY7" fmla="*/ 6934883 h 7000139"/>
              <a:gd name="connsiteX8" fmla="*/ 6857678 w 6857999"/>
              <a:gd name="connsiteY8" fmla="*/ 6643470 h 7000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7999" h="7000139">
                <a:moveTo>
                  <a:pt x="6857999" y="6600680"/>
                </a:moveTo>
                <a:lnTo>
                  <a:pt x="6857999" y="65341"/>
                </a:lnTo>
                <a:lnTo>
                  <a:pt x="6505603" y="47468"/>
                </a:lnTo>
                <a:cubicBezTo>
                  <a:pt x="4655644" y="-35328"/>
                  <a:pt x="2387326" y="20607"/>
                  <a:pt x="349826" y="0"/>
                </a:cubicBezTo>
                <a:lnTo>
                  <a:pt x="0" y="6924"/>
                </a:lnTo>
                <a:lnTo>
                  <a:pt x="0" y="7000139"/>
                </a:lnTo>
                <a:lnTo>
                  <a:pt x="6854822" y="7000139"/>
                </a:lnTo>
                <a:lnTo>
                  <a:pt x="6855388" y="6934883"/>
                </a:lnTo>
                <a:cubicBezTo>
                  <a:pt x="6856120" y="6843732"/>
                  <a:pt x="6856887" y="6746412"/>
                  <a:pt x="6857678" y="664347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2451" y="957944"/>
            <a:ext cx="3553455" cy="2005016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Picture Placeholder 15">
            <a:extLst>
              <a:ext uri="{FF2B5EF4-FFF2-40B4-BE49-F238E27FC236}">
                <a16:creationId xmlns:a16="http://schemas.microsoft.com/office/drawing/2014/main" id="{54ED8CDF-CBA7-D8AE-E24E-A9618FE928F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718457"/>
            <a:ext cx="7460225" cy="5334000"/>
          </a:xfrm>
          <a:custGeom>
            <a:avLst/>
            <a:gdLst>
              <a:gd name="connsiteX0" fmla="*/ 7460225 w 7460225"/>
              <a:gd name="connsiteY0" fmla="*/ 0 h 5334000"/>
              <a:gd name="connsiteX1" fmla="*/ 7372525 w 7460225"/>
              <a:gd name="connsiteY1" fmla="*/ 5334000 h 5334000"/>
              <a:gd name="connsiteX2" fmla="*/ 0 w 7460225"/>
              <a:gd name="connsiteY2" fmla="*/ 5323751 h 5334000"/>
              <a:gd name="connsiteX3" fmla="*/ 0 w 7460225"/>
              <a:gd name="connsiteY3" fmla="*/ 656 h 533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60225" h="5334000">
                <a:moveTo>
                  <a:pt x="7460225" y="0"/>
                </a:moveTo>
                <a:cubicBezTo>
                  <a:pt x="7453118" y="1160564"/>
                  <a:pt x="7469694" y="3145390"/>
                  <a:pt x="7372525" y="5334000"/>
                </a:cubicBezTo>
                <a:lnTo>
                  <a:pt x="0" y="5323751"/>
                </a:lnTo>
                <a:lnTo>
                  <a:pt x="0" y="656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1262557-7F33-55D6-D810-7737307083B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62913" y="3143181"/>
            <a:ext cx="3552825" cy="27575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0E77-3FA6-4D5C-8F41-8C234FD1DD13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3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C39494-3950-2F31-67EE-A97EF404E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572426" y="4238430"/>
            <a:ext cx="808855" cy="4430294"/>
          </a:xfrm>
          <a:custGeom>
            <a:avLst/>
            <a:gdLst>
              <a:gd name="connsiteX0" fmla="*/ 0 w 791737"/>
              <a:gd name="connsiteY0" fmla="*/ 4342433 h 4347028"/>
              <a:gd name="connsiteX1" fmla="*/ 0 w 791737"/>
              <a:gd name="connsiteY1" fmla="*/ 0 h 4347028"/>
              <a:gd name="connsiteX2" fmla="*/ 791737 w 791737"/>
              <a:gd name="connsiteY2" fmla="*/ 0 h 4347028"/>
              <a:gd name="connsiteX3" fmla="*/ 791737 w 791737"/>
              <a:gd name="connsiteY3" fmla="*/ 4347028 h 4347028"/>
              <a:gd name="connsiteX0" fmla="*/ 0 w 796627"/>
              <a:gd name="connsiteY0" fmla="*/ 4354469 h 4354469"/>
              <a:gd name="connsiteX1" fmla="*/ 4890 w 796627"/>
              <a:gd name="connsiteY1" fmla="*/ 0 h 4354469"/>
              <a:gd name="connsiteX2" fmla="*/ 796627 w 796627"/>
              <a:gd name="connsiteY2" fmla="*/ 0 h 4354469"/>
              <a:gd name="connsiteX3" fmla="*/ 796627 w 796627"/>
              <a:gd name="connsiteY3" fmla="*/ 4347028 h 4354469"/>
              <a:gd name="connsiteX4" fmla="*/ 0 w 796627"/>
              <a:gd name="connsiteY4" fmla="*/ 4354469 h 4354469"/>
              <a:gd name="connsiteX0" fmla="*/ 4468 w 801095"/>
              <a:gd name="connsiteY0" fmla="*/ 4354469 h 4354469"/>
              <a:gd name="connsiteX1" fmla="*/ 9358 w 801095"/>
              <a:gd name="connsiteY1" fmla="*/ 0 h 4354469"/>
              <a:gd name="connsiteX2" fmla="*/ 801095 w 801095"/>
              <a:gd name="connsiteY2" fmla="*/ 0 h 4354469"/>
              <a:gd name="connsiteX3" fmla="*/ 801095 w 801095"/>
              <a:gd name="connsiteY3" fmla="*/ 4347028 h 4354469"/>
              <a:gd name="connsiteX4" fmla="*/ 4468 w 801095"/>
              <a:gd name="connsiteY4" fmla="*/ 4354469 h 4354469"/>
              <a:gd name="connsiteX0" fmla="*/ 0 w 796627"/>
              <a:gd name="connsiteY0" fmla="*/ 4354469 h 4354469"/>
              <a:gd name="connsiteX1" fmla="*/ 4890 w 796627"/>
              <a:gd name="connsiteY1" fmla="*/ 0 h 4354469"/>
              <a:gd name="connsiteX2" fmla="*/ 796627 w 796627"/>
              <a:gd name="connsiteY2" fmla="*/ 0 h 4354469"/>
              <a:gd name="connsiteX3" fmla="*/ 796627 w 796627"/>
              <a:gd name="connsiteY3" fmla="*/ 4347028 h 4354469"/>
              <a:gd name="connsiteX4" fmla="*/ 0 w 796627"/>
              <a:gd name="connsiteY4" fmla="*/ 4354469 h 4354469"/>
              <a:gd name="connsiteX0" fmla="*/ 0 w 808852"/>
              <a:gd name="connsiteY0" fmla="*/ 4354469 h 4354469"/>
              <a:gd name="connsiteX1" fmla="*/ 17115 w 808852"/>
              <a:gd name="connsiteY1" fmla="*/ 0 h 4354469"/>
              <a:gd name="connsiteX2" fmla="*/ 808852 w 808852"/>
              <a:gd name="connsiteY2" fmla="*/ 0 h 4354469"/>
              <a:gd name="connsiteX3" fmla="*/ 808852 w 808852"/>
              <a:gd name="connsiteY3" fmla="*/ 4347028 h 4354469"/>
              <a:gd name="connsiteX4" fmla="*/ 0 w 808852"/>
              <a:gd name="connsiteY4" fmla="*/ 4354469 h 4354469"/>
              <a:gd name="connsiteX0" fmla="*/ 0 w 808855"/>
              <a:gd name="connsiteY0" fmla="*/ 4354469 h 4361470"/>
              <a:gd name="connsiteX1" fmla="*/ 17115 w 808855"/>
              <a:gd name="connsiteY1" fmla="*/ 0 h 4361470"/>
              <a:gd name="connsiteX2" fmla="*/ 808852 w 808855"/>
              <a:gd name="connsiteY2" fmla="*/ 0 h 4361470"/>
              <a:gd name="connsiteX3" fmla="*/ 808855 w 808855"/>
              <a:gd name="connsiteY3" fmla="*/ 4361470 h 4361470"/>
              <a:gd name="connsiteX4" fmla="*/ 0 w 808855"/>
              <a:gd name="connsiteY4" fmla="*/ 4354469 h 4361470"/>
              <a:gd name="connsiteX0" fmla="*/ 0 w 808855"/>
              <a:gd name="connsiteY0" fmla="*/ 4354469 h 4361470"/>
              <a:gd name="connsiteX1" fmla="*/ 17115 w 808855"/>
              <a:gd name="connsiteY1" fmla="*/ 0 h 4361470"/>
              <a:gd name="connsiteX2" fmla="*/ 808852 w 808855"/>
              <a:gd name="connsiteY2" fmla="*/ 0 h 4361470"/>
              <a:gd name="connsiteX3" fmla="*/ 808855 w 808855"/>
              <a:gd name="connsiteY3" fmla="*/ 4361470 h 4361470"/>
              <a:gd name="connsiteX4" fmla="*/ 0 w 808855"/>
              <a:gd name="connsiteY4" fmla="*/ 4354469 h 4361470"/>
              <a:gd name="connsiteX0" fmla="*/ 0 w 808855"/>
              <a:gd name="connsiteY0" fmla="*/ 4354469 h 4361470"/>
              <a:gd name="connsiteX1" fmla="*/ 17115 w 808855"/>
              <a:gd name="connsiteY1" fmla="*/ 0 h 4361470"/>
              <a:gd name="connsiteX2" fmla="*/ 808852 w 808855"/>
              <a:gd name="connsiteY2" fmla="*/ 0 h 4361470"/>
              <a:gd name="connsiteX3" fmla="*/ 808855 w 808855"/>
              <a:gd name="connsiteY3" fmla="*/ 4361470 h 4361470"/>
              <a:gd name="connsiteX4" fmla="*/ 0 w 808855"/>
              <a:gd name="connsiteY4" fmla="*/ 4354469 h 4361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855" h="4361470">
                <a:moveTo>
                  <a:pt x="0" y="4354469"/>
                </a:moveTo>
                <a:cubicBezTo>
                  <a:pt x="1630" y="2902979"/>
                  <a:pt x="13040" y="1506851"/>
                  <a:pt x="17115" y="0"/>
                </a:cubicBezTo>
                <a:lnTo>
                  <a:pt x="808852" y="0"/>
                </a:lnTo>
                <a:cubicBezTo>
                  <a:pt x="808853" y="1453823"/>
                  <a:pt x="808854" y="2907647"/>
                  <a:pt x="808855" y="4361470"/>
                </a:cubicBezTo>
                <a:lnTo>
                  <a:pt x="0" y="435446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1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0B35698-4924-6B5C-7DFA-2C70E98C22E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66264 h 6858000"/>
              <a:gd name="connsiteX3" fmla="*/ 12191861 w 12192000"/>
              <a:gd name="connsiteY3" fmla="*/ 6066264 h 6858000"/>
              <a:gd name="connsiteX4" fmla="*/ 11062480 w 12192000"/>
              <a:gd name="connsiteY4" fmla="*/ 6062101 h 6858000"/>
              <a:gd name="connsiteX5" fmla="*/ 10148157 w 12192000"/>
              <a:gd name="connsiteY5" fmla="*/ 6057699 h 6858000"/>
              <a:gd name="connsiteX6" fmla="*/ 10809571 w 12192000"/>
              <a:gd name="connsiteY6" fmla="*/ 6047660 h 6858000"/>
              <a:gd name="connsiteX7" fmla="*/ 11886836 w 12192000"/>
              <a:gd name="connsiteY7" fmla="*/ 6019511 h 6858000"/>
              <a:gd name="connsiteX8" fmla="*/ 11843467 w 12192000"/>
              <a:gd name="connsiteY8" fmla="*/ 1 h 6858000"/>
              <a:gd name="connsiteX9" fmla="*/ 7604204 w 12192000"/>
              <a:gd name="connsiteY9" fmla="*/ 1 h 6858000"/>
              <a:gd name="connsiteX10" fmla="*/ 7571678 w 12192000"/>
              <a:gd name="connsiteY10" fmla="*/ 6046584 h 6858000"/>
              <a:gd name="connsiteX11" fmla="*/ 7768805 w 12192000"/>
              <a:gd name="connsiteY11" fmla="*/ 6050626 h 6858000"/>
              <a:gd name="connsiteX12" fmla="*/ 7761707 w 12192000"/>
              <a:gd name="connsiteY12" fmla="*/ 6858000 h 6858000"/>
              <a:gd name="connsiteX13" fmla="*/ 0 w 12192000"/>
              <a:gd name="connsiteY1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66264"/>
                </a:lnTo>
                <a:lnTo>
                  <a:pt x="12191861" y="6066264"/>
                </a:lnTo>
                <a:lnTo>
                  <a:pt x="11062480" y="6062101"/>
                </a:lnTo>
                <a:lnTo>
                  <a:pt x="10148157" y="6057699"/>
                </a:lnTo>
                <a:lnTo>
                  <a:pt x="10809571" y="6047660"/>
                </a:lnTo>
                <a:cubicBezTo>
                  <a:pt x="11164255" y="6040105"/>
                  <a:pt x="11521818" y="6030539"/>
                  <a:pt x="11886836" y="6019511"/>
                </a:cubicBezTo>
                <a:lnTo>
                  <a:pt x="11843467" y="1"/>
                </a:lnTo>
                <a:lnTo>
                  <a:pt x="7604204" y="1"/>
                </a:lnTo>
                <a:lnTo>
                  <a:pt x="7571678" y="6046584"/>
                </a:lnTo>
                <a:lnTo>
                  <a:pt x="7768805" y="6050626"/>
                </a:lnTo>
                <a:lnTo>
                  <a:pt x="7761707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5443" y="664143"/>
            <a:ext cx="3636190" cy="32980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5442" y="4437246"/>
            <a:ext cx="3636190" cy="129763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75158" y="6356350"/>
            <a:ext cx="237744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37303" y="6356350"/>
            <a:ext cx="138379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AF56CA-DF4A-46ED-9688-D5631152CFE0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21094" y="6356350"/>
            <a:ext cx="443002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3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5A974F4-1F2E-5489-8D20-31ED34DD9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75200" y="4417355"/>
            <a:ext cx="7416800" cy="2393579"/>
          </a:xfrm>
          <a:custGeom>
            <a:avLst/>
            <a:gdLst>
              <a:gd name="connsiteX0" fmla="*/ 10461438 w 10461438"/>
              <a:gd name="connsiteY0" fmla="*/ 0 h 1745289"/>
              <a:gd name="connsiteX1" fmla="*/ 10461438 w 10461438"/>
              <a:gd name="connsiteY1" fmla="*/ 1745289 h 1745289"/>
              <a:gd name="connsiteX2" fmla="*/ 7224 w 10461438"/>
              <a:gd name="connsiteY2" fmla="*/ 1745289 h 1745289"/>
              <a:gd name="connsiteX3" fmla="*/ 12 w 10461438"/>
              <a:gd name="connsiteY3" fmla="*/ 1447662 h 1745289"/>
              <a:gd name="connsiteX4" fmla="*/ 61081 w 10461438"/>
              <a:gd name="connsiteY4" fmla="*/ 43608 h 1745289"/>
              <a:gd name="connsiteX0" fmla="*/ 10461447 w 10461447"/>
              <a:gd name="connsiteY0" fmla="*/ 0 h 1745289"/>
              <a:gd name="connsiteX1" fmla="*/ 10461447 w 10461447"/>
              <a:gd name="connsiteY1" fmla="*/ 1745289 h 1745289"/>
              <a:gd name="connsiteX2" fmla="*/ 7233 w 10461447"/>
              <a:gd name="connsiteY2" fmla="*/ 1745289 h 1745289"/>
              <a:gd name="connsiteX3" fmla="*/ 21 w 10461447"/>
              <a:gd name="connsiteY3" fmla="*/ 1447662 h 1745289"/>
              <a:gd name="connsiteX4" fmla="*/ 32844 w 10461447"/>
              <a:gd name="connsiteY4" fmla="*/ 4388 h 1745289"/>
              <a:gd name="connsiteX5" fmla="*/ 10461447 w 10461447"/>
              <a:gd name="connsiteY5" fmla="*/ 0 h 1745289"/>
              <a:gd name="connsiteX0" fmla="*/ 10461447 w 10461447"/>
              <a:gd name="connsiteY0" fmla="*/ 0 h 1745289"/>
              <a:gd name="connsiteX1" fmla="*/ 10390832 w 10461447"/>
              <a:gd name="connsiteY1" fmla="*/ 1745289 h 1745289"/>
              <a:gd name="connsiteX2" fmla="*/ 7233 w 10461447"/>
              <a:gd name="connsiteY2" fmla="*/ 1745289 h 1745289"/>
              <a:gd name="connsiteX3" fmla="*/ 21 w 10461447"/>
              <a:gd name="connsiteY3" fmla="*/ 1447662 h 1745289"/>
              <a:gd name="connsiteX4" fmla="*/ 32844 w 10461447"/>
              <a:gd name="connsiteY4" fmla="*/ 4388 h 1745289"/>
              <a:gd name="connsiteX5" fmla="*/ 10461447 w 10461447"/>
              <a:gd name="connsiteY5" fmla="*/ 0 h 1745289"/>
              <a:gd name="connsiteX0" fmla="*/ 10108368 w 10390832"/>
              <a:gd name="connsiteY0" fmla="*/ 0 h 1750192"/>
              <a:gd name="connsiteX1" fmla="*/ 10390832 w 10390832"/>
              <a:gd name="connsiteY1" fmla="*/ 1750192 h 1750192"/>
              <a:gd name="connsiteX2" fmla="*/ 7233 w 10390832"/>
              <a:gd name="connsiteY2" fmla="*/ 1750192 h 1750192"/>
              <a:gd name="connsiteX3" fmla="*/ 21 w 10390832"/>
              <a:gd name="connsiteY3" fmla="*/ 1452565 h 1750192"/>
              <a:gd name="connsiteX4" fmla="*/ 32844 w 10390832"/>
              <a:gd name="connsiteY4" fmla="*/ 9291 h 1750192"/>
              <a:gd name="connsiteX5" fmla="*/ 10108368 w 10390832"/>
              <a:gd name="connsiteY5" fmla="*/ 0 h 1750192"/>
              <a:gd name="connsiteX0" fmla="*/ 10108368 w 10108368"/>
              <a:gd name="connsiteY0" fmla="*/ 0 h 1750192"/>
              <a:gd name="connsiteX1" fmla="*/ 10087184 w 10108368"/>
              <a:gd name="connsiteY1" fmla="*/ 1750192 h 1750192"/>
              <a:gd name="connsiteX2" fmla="*/ 7233 w 10108368"/>
              <a:gd name="connsiteY2" fmla="*/ 1750192 h 1750192"/>
              <a:gd name="connsiteX3" fmla="*/ 21 w 10108368"/>
              <a:gd name="connsiteY3" fmla="*/ 1452565 h 1750192"/>
              <a:gd name="connsiteX4" fmla="*/ 32844 w 10108368"/>
              <a:gd name="connsiteY4" fmla="*/ 9291 h 1750192"/>
              <a:gd name="connsiteX5" fmla="*/ 10108368 w 10108368"/>
              <a:gd name="connsiteY5" fmla="*/ 0 h 1750192"/>
              <a:gd name="connsiteX0" fmla="*/ 10037753 w 10087184"/>
              <a:gd name="connsiteY0" fmla="*/ 0 h 1755094"/>
              <a:gd name="connsiteX1" fmla="*/ 10087184 w 10087184"/>
              <a:gd name="connsiteY1" fmla="*/ 1755094 h 1755094"/>
              <a:gd name="connsiteX2" fmla="*/ 7233 w 10087184"/>
              <a:gd name="connsiteY2" fmla="*/ 1755094 h 1755094"/>
              <a:gd name="connsiteX3" fmla="*/ 21 w 10087184"/>
              <a:gd name="connsiteY3" fmla="*/ 1457467 h 1755094"/>
              <a:gd name="connsiteX4" fmla="*/ 32844 w 10087184"/>
              <a:gd name="connsiteY4" fmla="*/ 14193 h 1755094"/>
              <a:gd name="connsiteX5" fmla="*/ 10037753 w 10087184"/>
              <a:gd name="connsiteY5" fmla="*/ 0 h 1755094"/>
              <a:gd name="connsiteX0" fmla="*/ 10037753 w 10044815"/>
              <a:gd name="connsiteY0" fmla="*/ 0 h 1755094"/>
              <a:gd name="connsiteX1" fmla="*/ 10044815 w 10044815"/>
              <a:gd name="connsiteY1" fmla="*/ 1755094 h 1755094"/>
              <a:gd name="connsiteX2" fmla="*/ 7233 w 10044815"/>
              <a:gd name="connsiteY2" fmla="*/ 1755094 h 1755094"/>
              <a:gd name="connsiteX3" fmla="*/ 21 w 10044815"/>
              <a:gd name="connsiteY3" fmla="*/ 1457467 h 1755094"/>
              <a:gd name="connsiteX4" fmla="*/ 32844 w 10044815"/>
              <a:gd name="connsiteY4" fmla="*/ 14193 h 1755094"/>
              <a:gd name="connsiteX5" fmla="*/ 10037753 w 10044815"/>
              <a:gd name="connsiteY5" fmla="*/ 0 h 1755094"/>
              <a:gd name="connsiteX0" fmla="*/ 10037753 w 10052062"/>
              <a:gd name="connsiteY0" fmla="*/ 0 h 1755094"/>
              <a:gd name="connsiteX1" fmla="*/ 10044815 w 10052062"/>
              <a:gd name="connsiteY1" fmla="*/ 1755094 h 1755094"/>
              <a:gd name="connsiteX2" fmla="*/ 7233 w 10052062"/>
              <a:gd name="connsiteY2" fmla="*/ 1755094 h 1755094"/>
              <a:gd name="connsiteX3" fmla="*/ 21 w 10052062"/>
              <a:gd name="connsiteY3" fmla="*/ 1457467 h 1755094"/>
              <a:gd name="connsiteX4" fmla="*/ 32844 w 10052062"/>
              <a:gd name="connsiteY4" fmla="*/ 14193 h 1755094"/>
              <a:gd name="connsiteX5" fmla="*/ 10037753 w 10052062"/>
              <a:gd name="connsiteY5" fmla="*/ 0 h 1755094"/>
              <a:gd name="connsiteX0" fmla="*/ 10065999 w 10066558"/>
              <a:gd name="connsiteY0" fmla="*/ 0 h 1759997"/>
              <a:gd name="connsiteX1" fmla="*/ 10044815 w 10066558"/>
              <a:gd name="connsiteY1" fmla="*/ 1759997 h 1759997"/>
              <a:gd name="connsiteX2" fmla="*/ 7233 w 10066558"/>
              <a:gd name="connsiteY2" fmla="*/ 1759997 h 1759997"/>
              <a:gd name="connsiteX3" fmla="*/ 21 w 10066558"/>
              <a:gd name="connsiteY3" fmla="*/ 1462370 h 1759997"/>
              <a:gd name="connsiteX4" fmla="*/ 32844 w 10066558"/>
              <a:gd name="connsiteY4" fmla="*/ 19096 h 1759997"/>
              <a:gd name="connsiteX5" fmla="*/ 10065999 w 10066558"/>
              <a:gd name="connsiteY5" fmla="*/ 0 h 1759997"/>
              <a:gd name="connsiteX0" fmla="*/ 10065999 w 10072318"/>
              <a:gd name="connsiteY0" fmla="*/ 0 h 1759997"/>
              <a:gd name="connsiteX1" fmla="*/ 10044815 w 10072318"/>
              <a:gd name="connsiteY1" fmla="*/ 1759997 h 1759997"/>
              <a:gd name="connsiteX2" fmla="*/ 7233 w 10072318"/>
              <a:gd name="connsiteY2" fmla="*/ 1759997 h 1759997"/>
              <a:gd name="connsiteX3" fmla="*/ 21 w 10072318"/>
              <a:gd name="connsiteY3" fmla="*/ 1462370 h 1759997"/>
              <a:gd name="connsiteX4" fmla="*/ 32844 w 10072318"/>
              <a:gd name="connsiteY4" fmla="*/ 19096 h 1759997"/>
              <a:gd name="connsiteX5" fmla="*/ 10065999 w 10072318"/>
              <a:gd name="connsiteY5" fmla="*/ 0 h 1759997"/>
              <a:gd name="connsiteX0" fmla="*/ 10065999 w 10072318"/>
              <a:gd name="connsiteY0" fmla="*/ 0 h 1759997"/>
              <a:gd name="connsiteX1" fmla="*/ 10044815 w 10072318"/>
              <a:gd name="connsiteY1" fmla="*/ 1759997 h 1759997"/>
              <a:gd name="connsiteX2" fmla="*/ 7233 w 10072318"/>
              <a:gd name="connsiteY2" fmla="*/ 1759997 h 1759997"/>
              <a:gd name="connsiteX3" fmla="*/ 21 w 10072318"/>
              <a:gd name="connsiteY3" fmla="*/ 1462370 h 1759997"/>
              <a:gd name="connsiteX4" fmla="*/ 32844 w 10072318"/>
              <a:gd name="connsiteY4" fmla="*/ 19096 h 1759997"/>
              <a:gd name="connsiteX5" fmla="*/ 10065999 w 10072318"/>
              <a:gd name="connsiteY5" fmla="*/ 0 h 175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72318" h="1759997">
                <a:moveTo>
                  <a:pt x="10065999" y="0"/>
                </a:moveTo>
                <a:cubicBezTo>
                  <a:pt x="10082476" y="467371"/>
                  <a:pt x="10063645" y="1160259"/>
                  <a:pt x="10044815" y="1759997"/>
                </a:cubicBezTo>
                <a:lnTo>
                  <a:pt x="7233" y="1759997"/>
                </a:lnTo>
                <a:lnTo>
                  <a:pt x="21" y="1462370"/>
                </a:lnTo>
                <a:cubicBezTo>
                  <a:pt x="-979" y="830829"/>
                  <a:pt x="33657" y="217213"/>
                  <a:pt x="32844" y="19096"/>
                </a:cubicBezTo>
                <a:lnTo>
                  <a:pt x="10065999" y="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063" y="4652688"/>
            <a:ext cx="3737207" cy="1605237"/>
          </a:xfrm>
        </p:spPr>
        <p:txBody>
          <a:bodyPr anchor="t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E31556E-F346-91CE-ECCD-DAD608C459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4359275"/>
          </a:xfr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3BA82D6-10C9-A24B-EAA7-A259D7D728B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4450" y="4719638"/>
            <a:ext cx="6586538" cy="1538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9E9C6-5E99-488B-96FC-8AFFE37068F9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21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5A974F4-1F2E-5489-8D20-31ED34DD9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063" y="3432477"/>
            <a:ext cx="11485977" cy="3425521"/>
          </a:xfrm>
          <a:custGeom>
            <a:avLst/>
            <a:gdLst>
              <a:gd name="connsiteX0" fmla="*/ 10461438 w 10461438"/>
              <a:gd name="connsiteY0" fmla="*/ 0 h 1745289"/>
              <a:gd name="connsiteX1" fmla="*/ 10461438 w 10461438"/>
              <a:gd name="connsiteY1" fmla="*/ 1745289 h 1745289"/>
              <a:gd name="connsiteX2" fmla="*/ 7224 w 10461438"/>
              <a:gd name="connsiteY2" fmla="*/ 1745289 h 1745289"/>
              <a:gd name="connsiteX3" fmla="*/ 12 w 10461438"/>
              <a:gd name="connsiteY3" fmla="*/ 1447662 h 1745289"/>
              <a:gd name="connsiteX4" fmla="*/ 61081 w 10461438"/>
              <a:gd name="connsiteY4" fmla="*/ 43608 h 1745289"/>
              <a:gd name="connsiteX0" fmla="*/ 10461447 w 10461447"/>
              <a:gd name="connsiteY0" fmla="*/ 0 h 1745289"/>
              <a:gd name="connsiteX1" fmla="*/ 10461447 w 10461447"/>
              <a:gd name="connsiteY1" fmla="*/ 1745289 h 1745289"/>
              <a:gd name="connsiteX2" fmla="*/ 7233 w 10461447"/>
              <a:gd name="connsiteY2" fmla="*/ 1745289 h 1745289"/>
              <a:gd name="connsiteX3" fmla="*/ 21 w 10461447"/>
              <a:gd name="connsiteY3" fmla="*/ 1447662 h 1745289"/>
              <a:gd name="connsiteX4" fmla="*/ 32844 w 10461447"/>
              <a:gd name="connsiteY4" fmla="*/ 4388 h 1745289"/>
              <a:gd name="connsiteX5" fmla="*/ 10461447 w 10461447"/>
              <a:gd name="connsiteY5" fmla="*/ 0 h 1745289"/>
              <a:gd name="connsiteX0" fmla="*/ 10461447 w 10461447"/>
              <a:gd name="connsiteY0" fmla="*/ 0 h 1745289"/>
              <a:gd name="connsiteX1" fmla="*/ 10390832 w 10461447"/>
              <a:gd name="connsiteY1" fmla="*/ 1745289 h 1745289"/>
              <a:gd name="connsiteX2" fmla="*/ 7233 w 10461447"/>
              <a:gd name="connsiteY2" fmla="*/ 1745289 h 1745289"/>
              <a:gd name="connsiteX3" fmla="*/ 21 w 10461447"/>
              <a:gd name="connsiteY3" fmla="*/ 1447662 h 1745289"/>
              <a:gd name="connsiteX4" fmla="*/ 32844 w 10461447"/>
              <a:gd name="connsiteY4" fmla="*/ 4388 h 1745289"/>
              <a:gd name="connsiteX5" fmla="*/ 10461447 w 10461447"/>
              <a:gd name="connsiteY5" fmla="*/ 0 h 1745289"/>
              <a:gd name="connsiteX0" fmla="*/ 10108368 w 10390832"/>
              <a:gd name="connsiteY0" fmla="*/ 0 h 1750192"/>
              <a:gd name="connsiteX1" fmla="*/ 10390832 w 10390832"/>
              <a:gd name="connsiteY1" fmla="*/ 1750192 h 1750192"/>
              <a:gd name="connsiteX2" fmla="*/ 7233 w 10390832"/>
              <a:gd name="connsiteY2" fmla="*/ 1750192 h 1750192"/>
              <a:gd name="connsiteX3" fmla="*/ 21 w 10390832"/>
              <a:gd name="connsiteY3" fmla="*/ 1452565 h 1750192"/>
              <a:gd name="connsiteX4" fmla="*/ 32844 w 10390832"/>
              <a:gd name="connsiteY4" fmla="*/ 9291 h 1750192"/>
              <a:gd name="connsiteX5" fmla="*/ 10108368 w 10390832"/>
              <a:gd name="connsiteY5" fmla="*/ 0 h 1750192"/>
              <a:gd name="connsiteX0" fmla="*/ 10108368 w 10108368"/>
              <a:gd name="connsiteY0" fmla="*/ 0 h 1750192"/>
              <a:gd name="connsiteX1" fmla="*/ 10087184 w 10108368"/>
              <a:gd name="connsiteY1" fmla="*/ 1750192 h 1750192"/>
              <a:gd name="connsiteX2" fmla="*/ 7233 w 10108368"/>
              <a:gd name="connsiteY2" fmla="*/ 1750192 h 1750192"/>
              <a:gd name="connsiteX3" fmla="*/ 21 w 10108368"/>
              <a:gd name="connsiteY3" fmla="*/ 1452565 h 1750192"/>
              <a:gd name="connsiteX4" fmla="*/ 32844 w 10108368"/>
              <a:gd name="connsiteY4" fmla="*/ 9291 h 1750192"/>
              <a:gd name="connsiteX5" fmla="*/ 10108368 w 10108368"/>
              <a:gd name="connsiteY5" fmla="*/ 0 h 1750192"/>
              <a:gd name="connsiteX0" fmla="*/ 10037753 w 10087184"/>
              <a:gd name="connsiteY0" fmla="*/ 0 h 1755094"/>
              <a:gd name="connsiteX1" fmla="*/ 10087184 w 10087184"/>
              <a:gd name="connsiteY1" fmla="*/ 1755094 h 1755094"/>
              <a:gd name="connsiteX2" fmla="*/ 7233 w 10087184"/>
              <a:gd name="connsiteY2" fmla="*/ 1755094 h 1755094"/>
              <a:gd name="connsiteX3" fmla="*/ 21 w 10087184"/>
              <a:gd name="connsiteY3" fmla="*/ 1457467 h 1755094"/>
              <a:gd name="connsiteX4" fmla="*/ 32844 w 10087184"/>
              <a:gd name="connsiteY4" fmla="*/ 14193 h 1755094"/>
              <a:gd name="connsiteX5" fmla="*/ 10037753 w 10087184"/>
              <a:gd name="connsiteY5" fmla="*/ 0 h 1755094"/>
              <a:gd name="connsiteX0" fmla="*/ 10037753 w 10044815"/>
              <a:gd name="connsiteY0" fmla="*/ 0 h 1755094"/>
              <a:gd name="connsiteX1" fmla="*/ 10044815 w 10044815"/>
              <a:gd name="connsiteY1" fmla="*/ 1755094 h 1755094"/>
              <a:gd name="connsiteX2" fmla="*/ 7233 w 10044815"/>
              <a:gd name="connsiteY2" fmla="*/ 1755094 h 1755094"/>
              <a:gd name="connsiteX3" fmla="*/ 21 w 10044815"/>
              <a:gd name="connsiteY3" fmla="*/ 1457467 h 1755094"/>
              <a:gd name="connsiteX4" fmla="*/ 32844 w 10044815"/>
              <a:gd name="connsiteY4" fmla="*/ 14193 h 1755094"/>
              <a:gd name="connsiteX5" fmla="*/ 10037753 w 10044815"/>
              <a:gd name="connsiteY5" fmla="*/ 0 h 1755094"/>
              <a:gd name="connsiteX0" fmla="*/ 10037753 w 10052062"/>
              <a:gd name="connsiteY0" fmla="*/ 0 h 1755094"/>
              <a:gd name="connsiteX1" fmla="*/ 10044815 w 10052062"/>
              <a:gd name="connsiteY1" fmla="*/ 1755094 h 1755094"/>
              <a:gd name="connsiteX2" fmla="*/ 7233 w 10052062"/>
              <a:gd name="connsiteY2" fmla="*/ 1755094 h 1755094"/>
              <a:gd name="connsiteX3" fmla="*/ 21 w 10052062"/>
              <a:gd name="connsiteY3" fmla="*/ 1457467 h 1755094"/>
              <a:gd name="connsiteX4" fmla="*/ 32844 w 10052062"/>
              <a:gd name="connsiteY4" fmla="*/ 14193 h 1755094"/>
              <a:gd name="connsiteX5" fmla="*/ 10037753 w 10052062"/>
              <a:gd name="connsiteY5" fmla="*/ 0 h 1755094"/>
              <a:gd name="connsiteX0" fmla="*/ 10065999 w 10066558"/>
              <a:gd name="connsiteY0" fmla="*/ 0 h 1759997"/>
              <a:gd name="connsiteX1" fmla="*/ 10044815 w 10066558"/>
              <a:gd name="connsiteY1" fmla="*/ 1759997 h 1759997"/>
              <a:gd name="connsiteX2" fmla="*/ 7233 w 10066558"/>
              <a:gd name="connsiteY2" fmla="*/ 1759997 h 1759997"/>
              <a:gd name="connsiteX3" fmla="*/ 21 w 10066558"/>
              <a:gd name="connsiteY3" fmla="*/ 1462370 h 1759997"/>
              <a:gd name="connsiteX4" fmla="*/ 32844 w 10066558"/>
              <a:gd name="connsiteY4" fmla="*/ 19096 h 1759997"/>
              <a:gd name="connsiteX5" fmla="*/ 10065999 w 10066558"/>
              <a:gd name="connsiteY5" fmla="*/ 0 h 1759997"/>
              <a:gd name="connsiteX0" fmla="*/ 10065999 w 10072318"/>
              <a:gd name="connsiteY0" fmla="*/ 0 h 1759997"/>
              <a:gd name="connsiteX1" fmla="*/ 10044815 w 10072318"/>
              <a:gd name="connsiteY1" fmla="*/ 1759997 h 1759997"/>
              <a:gd name="connsiteX2" fmla="*/ 7233 w 10072318"/>
              <a:gd name="connsiteY2" fmla="*/ 1759997 h 1759997"/>
              <a:gd name="connsiteX3" fmla="*/ 21 w 10072318"/>
              <a:gd name="connsiteY3" fmla="*/ 1462370 h 1759997"/>
              <a:gd name="connsiteX4" fmla="*/ 32844 w 10072318"/>
              <a:gd name="connsiteY4" fmla="*/ 19096 h 1759997"/>
              <a:gd name="connsiteX5" fmla="*/ 10065999 w 10072318"/>
              <a:gd name="connsiteY5" fmla="*/ 0 h 1759997"/>
              <a:gd name="connsiteX0" fmla="*/ 10065999 w 10072318"/>
              <a:gd name="connsiteY0" fmla="*/ 0 h 1759997"/>
              <a:gd name="connsiteX1" fmla="*/ 10044815 w 10072318"/>
              <a:gd name="connsiteY1" fmla="*/ 1759997 h 1759997"/>
              <a:gd name="connsiteX2" fmla="*/ 7233 w 10072318"/>
              <a:gd name="connsiteY2" fmla="*/ 1759997 h 1759997"/>
              <a:gd name="connsiteX3" fmla="*/ 21 w 10072318"/>
              <a:gd name="connsiteY3" fmla="*/ 1462370 h 1759997"/>
              <a:gd name="connsiteX4" fmla="*/ 32844 w 10072318"/>
              <a:gd name="connsiteY4" fmla="*/ 19096 h 1759997"/>
              <a:gd name="connsiteX5" fmla="*/ 10065999 w 10072318"/>
              <a:gd name="connsiteY5" fmla="*/ 0 h 1759997"/>
              <a:gd name="connsiteX0" fmla="*/ 10065999 w 10065999"/>
              <a:gd name="connsiteY0" fmla="*/ 0 h 1759997"/>
              <a:gd name="connsiteX1" fmla="*/ 10044815 w 10065999"/>
              <a:gd name="connsiteY1" fmla="*/ 1759997 h 1759997"/>
              <a:gd name="connsiteX2" fmla="*/ 7233 w 10065999"/>
              <a:gd name="connsiteY2" fmla="*/ 1759997 h 1759997"/>
              <a:gd name="connsiteX3" fmla="*/ 21 w 10065999"/>
              <a:gd name="connsiteY3" fmla="*/ 1462370 h 1759997"/>
              <a:gd name="connsiteX4" fmla="*/ 32844 w 10065999"/>
              <a:gd name="connsiteY4" fmla="*/ 19096 h 1759997"/>
              <a:gd name="connsiteX5" fmla="*/ 10065999 w 10065999"/>
              <a:gd name="connsiteY5" fmla="*/ 0 h 1759997"/>
              <a:gd name="connsiteX0" fmla="*/ 10044702 w 10052775"/>
              <a:gd name="connsiteY0" fmla="*/ 0 h 1759997"/>
              <a:gd name="connsiteX1" fmla="*/ 10044815 w 10052775"/>
              <a:gd name="connsiteY1" fmla="*/ 1759997 h 1759997"/>
              <a:gd name="connsiteX2" fmla="*/ 7233 w 10052775"/>
              <a:gd name="connsiteY2" fmla="*/ 1759997 h 1759997"/>
              <a:gd name="connsiteX3" fmla="*/ 21 w 10052775"/>
              <a:gd name="connsiteY3" fmla="*/ 1462370 h 1759997"/>
              <a:gd name="connsiteX4" fmla="*/ 32844 w 10052775"/>
              <a:gd name="connsiteY4" fmla="*/ 19096 h 1759997"/>
              <a:gd name="connsiteX5" fmla="*/ 10044702 w 10052775"/>
              <a:gd name="connsiteY5" fmla="*/ 0 h 1759997"/>
              <a:gd name="connsiteX0" fmla="*/ 10035574 w 10051071"/>
              <a:gd name="connsiteY0" fmla="*/ 0 h 1758212"/>
              <a:gd name="connsiteX1" fmla="*/ 10044815 w 10051071"/>
              <a:gd name="connsiteY1" fmla="*/ 1758212 h 1758212"/>
              <a:gd name="connsiteX2" fmla="*/ 7233 w 10051071"/>
              <a:gd name="connsiteY2" fmla="*/ 1758212 h 1758212"/>
              <a:gd name="connsiteX3" fmla="*/ 21 w 10051071"/>
              <a:gd name="connsiteY3" fmla="*/ 1460585 h 1758212"/>
              <a:gd name="connsiteX4" fmla="*/ 32844 w 10051071"/>
              <a:gd name="connsiteY4" fmla="*/ 17311 h 1758212"/>
              <a:gd name="connsiteX5" fmla="*/ 10035574 w 10051071"/>
              <a:gd name="connsiteY5" fmla="*/ 0 h 17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51071" h="1758212">
                <a:moveTo>
                  <a:pt x="10035574" y="0"/>
                </a:moveTo>
                <a:cubicBezTo>
                  <a:pt x="10033796" y="465586"/>
                  <a:pt x="10063645" y="1158474"/>
                  <a:pt x="10044815" y="1758212"/>
                </a:cubicBezTo>
                <a:lnTo>
                  <a:pt x="7233" y="1758212"/>
                </a:lnTo>
                <a:lnTo>
                  <a:pt x="21" y="1460585"/>
                </a:lnTo>
                <a:cubicBezTo>
                  <a:pt x="-979" y="829044"/>
                  <a:pt x="33657" y="215428"/>
                  <a:pt x="32844" y="17311"/>
                </a:cubicBezTo>
                <a:lnTo>
                  <a:pt x="10035574" y="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94495"/>
            <a:ext cx="3891591" cy="2214599"/>
          </a:xfrm>
        </p:spPr>
        <p:txBody>
          <a:bodyPr anchor="t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07E979BB-D0C9-5024-141A-52AF32EFA10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12150" y="0"/>
            <a:ext cx="11380456" cy="3420374"/>
          </a:xfrm>
          <a:custGeom>
            <a:avLst/>
            <a:gdLst>
              <a:gd name="connsiteX0" fmla="*/ 29827 w 11380456"/>
              <a:gd name="connsiteY0" fmla="*/ 0 h 3420374"/>
              <a:gd name="connsiteX1" fmla="*/ 11368257 w 11380456"/>
              <a:gd name="connsiteY1" fmla="*/ 0 h 3420374"/>
              <a:gd name="connsiteX2" fmla="*/ 11370254 w 11380456"/>
              <a:gd name="connsiteY2" fmla="*/ 174903 h 3420374"/>
              <a:gd name="connsiteX3" fmla="*/ 11356081 w 11380456"/>
              <a:gd name="connsiteY3" fmla="*/ 3420374 h 3420374"/>
              <a:gd name="connsiteX4" fmla="*/ 8460 w 11380456"/>
              <a:gd name="connsiteY4" fmla="*/ 3404537 h 3420374"/>
              <a:gd name="connsiteX5" fmla="*/ 25404 w 11380456"/>
              <a:gd name="connsiteY5" fmla="*/ 413009 h 3420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80456" h="3420374">
                <a:moveTo>
                  <a:pt x="29827" y="0"/>
                </a:moveTo>
                <a:lnTo>
                  <a:pt x="11368257" y="0"/>
                </a:lnTo>
                <a:lnTo>
                  <a:pt x="11370254" y="174903"/>
                </a:lnTo>
                <a:cubicBezTo>
                  <a:pt x="11380813" y="1074088"/>
                  <a:pt x="11391561" y="1725134"/>
                  <a:pt x="11356081" y="3420374"/>
                </a:cubicBezTo>
                <a:lnTo>
                  <a:pt x="8460" y="3404537"/>
                </a:lnTo>
                <a:cubicBezTo>
                  <a:pt x="-13474" y="2417777"/>
                  <a:pt x="12713" y="1387533"/>
                  <a:pt x="25404" y="413009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98144E2-3CCF-D320-FA9C-4406B3C1B3F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24450" y="3694113"/>
            <a:ext cx="6229350" cy="25606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C213-3BAE-4B7B-AFDF-D1D75096E6BD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60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Pictur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5A974F4-1F2E-5489-8D20-31ED34DD9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699" y="3066393"/>
            <a:ext cx="11325907" cy="3791607"/>
          </a:xfrm>
          <a:custGeom>
            <a:avLst/>
            <a:gdLst>
              <a:gd name="connsiteX0" fmla="*/ 10461438 w 10461438"/>
              <a:gd name="connsiteY0" fmla="*/ 0 h 1745289"/>
              <a:gd name="connsiteX1" fmla="*/ 10461438 w 10461438"/>
              <a:gd name="connsiteY1" fmla="*/ 1745289 h 1745289"/>
              <a:gd name="connsiteX2" fmla="*/ 7224 w 10461438"/>
              <a:gd name="connsiteY2" fmla="*/ 1745289 h 1745289"/>
              <a:gd name="connsiteX3" fmla="*/ 12 w 10461438"/>
              <a:gd name="connsiteY3" fmla="*/ 1447662 h 1745289"/>
              <a:gd name="connsiteX4" fmla="*/ 61081 w 10461438"/>
              <a:gd name="connsiteY4" fmla="*/ 43608 h 1745289"/>
              <a:gd name="connsiteX0" fmla="*/ 10461447 w 10461447"/>
              <a:gd name="connsiteY0" fmla="*/ 0 h 1745289"/>
              <a:gd name="connsiteX1" fmla="*/ 10461447 w 10461447"/>
              <a:gd name="connsiteY1" fmla="*/ 1745289 h 1745289"/>
              <a:gd name="connsiteX2" fmla="*/ 7233 w 10461447"/>
              <a:gd name="connsiteY2" fmla="*/ 1745289 h 1745289"/>
              <a:gd name="connsiteX3" fmla="*/ 21 w 10461447"/>
              <a:gd name="connsiteY3" fmla="*/ 1447662 h 1745289"/>
              <a:gd name="connsiteX4" fmla="*/ 32844 w 10461447"/>
              <a:gd name="connsiteY4" fmla="*/ 4388 h 1745289"/>
              <a:gd name="connsiteX5" fmla="*/ 10461447 w 10461447"/>
              <a:gd name="connsiteY5" fmla="*/ 0 h 1745289"/>
              <a:gd name="connsiteX0" fmla="*/ 10461447 w 10461447"/>
              <a:gd name="connsiteY0" fmla="*/ 0 h 1745289"/>
              <a:gd name="connsiteX1" fmla="*/ 10390832 w 10461447"/>
              <a:gd name="connsiteY1" fmla="*/ 1745289 h 1745289"/>
              <a:gd name="connsiteX2" fmla="*/ 7233 w 10461447"/>
              <a:gd name="connsiteY2" fmla="*/ 1745289 h 1745289"/>
              <a:gd name="connsiteX3" fmla="*/ 21 w 10461447"/>
              <a:gd name="connsiteY3" fmla="*/ 1447662 h 1745289"/>
              <a:gd name="connsiteX4" fmla="*/ 32844 w 10461447"/>
              <a:gd name="connsiteY4" fmla="*/ 4388 h 1745289"/>
              <a:gd name="connsiteX5" fmla="*/ 10461447 w 10461447"/>
              <a:gd name="connsiteY5" fmla="*/ 0 h 1745289"/>
              <a:gd name="connsiteX0" fmla="*/ 10108368 w 10390832"/>
              <a:gd name="connsiteY0" fmla="*/ 0 h 1750192"/>
              <a:gd name="connsiteX1" fmla="*/ 10390832 w 10390832"/>
              <a:gd name="connsiteY1" fmla="*/ 1750192 h 1750192"/>
              <a:gd name="connsiteX2" fmla="*/ 7233 w 10390832"/>
              <a:gd name="connsiteY2" fmla="*/ 1750192 h 1750192"/>
              <a:gd name="connsiteX3" fmla="*/ 21 w 10390832"/>
              <a:gd name="connsiteY3" fmla="*/ 1452565 h 1750192"/>
              <a:gd name="connsiteX4" fmla="*/ 32844 w 10390832"/>
              <a:gd name="connsiteY4" fmla="*/ 9291 h 1750192"/>
              <a:gd name="connsiteX5" fmla="*/ 10108368 w 10390832"/>
              <a:gd name="connsiteY5" fmla="*/ 0 h 1750192"/>
              <a:gd name="connsiteX0" fmla="*/ 10108368 w 10108368"/>
              <a:gd name="connsiteY0" fmla="*/ 0 h 1750192"/>
              <a:gd name="connsiteX1" fmla="*/ 10087184 w 10108368"/>
              <a:gd name="connsiteY1" fmla="*/ 1750192 h 1750192"/>
              <a:gd name="connsiteX2" fmla="*/ 7233 w 10108368"/>
              <a:gd name="connsiteY2" fmla="*/ 1750192 h 1750192"/>
              <a:gd name="connsiteX3" fmla="*/ 21 w 10108368"/>
              <a:gd name="connsiteY3" fmla="*/ 1452565 h 1750192"/>
              <a:gd name="connsiteX4" fmla="*/ 32844 w 10108368"/>
              <a:gd name="connsiteY4" fmla="*/ 9291 h 1750192"/>
              <a:gd name="connsiteX5" fmla="*/ 10108368 w 10108368"/>
              <a:gd name="connsiteY5" fmla="*/ 0 h 1750192"/>
              <a:gd name="connsiteX0" fmla="*/ 10037753 w 10087184"/>
              <a:gd name="connsiteY0" fmla="*/ 0 h 1755094"/>
              <a:gd name="connsiteX1" fmla="*/ 10087184 w 10087184"/>
              <a:gd name="connsiteY1" fmla="*/ 1755094 h 1755094"/>
              <a:gd name="connsiteX2" fmla="*/ 7233 w 10087184"/>
              <a:gd name="connsiteY2" fmla="*/ 1755094 h 1755094"/>
              <a:gd name="connsiteX3" fmla="*/ 21 w 10087184"/>
              <a:gd name="connsiteY3" fmla="*/ 1457467 h 1755094"/>
              <a:gd name="connsiteX4" fmla="*/ 32844 w 10087184"/>
              <a:gd name="connsiteY4" fmla="*/ 14193 h 1755094"/>
              <a:gd name="connsiteX5" fmla="*/ 10037753 w 10087184"/>
              <a:gd name="connsiteY5" fmla="*/ 0 h 1755094"/>
              <a:gd name="connsiteX0" fmla="*/ 10037753 w 10044815"/>
              <a:gd name="connsiteY0" fmla="*/ 0 h 1755094"/>
              <a:gd name="connsiteX1" fmla="*/ 10044815 w 10044815"/>
              <a:gd name="connsiteY1" fmla="*/ 1755094 h 1755094"/>
              <a:gd name="connsiteX2" fmla="*/ 7233 w 10044815"/>
              <a:gd name="connsiteY2" fmla="*/ 1755094 h 1755094"/>
              <a:gd name="connsiteX3" fmla="*/ 21 w 10044815"/>
              <a:gd name="connsiteY3" fmla="*/ 1457467 h 1755094"/>
              <a:gd name="connsiteX4" fmla="*/ 32844 w 10044815"/>
              <a:gd name="connsiteY4" fmla="*/ 14193 h 1755094"/>
              <a:gd name="connsiteX5" fmla="*/ 10037753 w 10044815"/>
              <a:gd name="connsiteY5" fmla="*/ 0 h 1755094"/>
              <a:gd name="connsiteX0" fmla="*/ 10037753 w 10052062"/>
              <a:gd name="connsiteY0" fmla="*/ 0 h 1755094"/>
              <a:gd name="connsiteX1" fmla="*/ 10044815 w 10052062"/>
              <a:gd name="connsiteY1" fmla="*/ 1755094 h 1755094"/>
              <a:gd name="connsiteX2" fmla="*/ 7233 w 10052062"/>
              <a:gd name="connsiteY2" fmla="*/ 1755094 h 1755094"/>
              <a:gd name="connsiteX3" fmla="*/ 21 w 10052062"/>
              <a:gd name="connsiteY3" fmla="*/ 1457467 h 1755094"/>
              <a:gd name="connsiteX4" fmla="*/ 32844 w 10052062"/>
              <a:gd name="connsiteY4" fmla="*/ 14193 h 1755094"/>
              <a:gd name="connsiteX5" fmla="*/ 10037753 w 10052062"/>
              <a:gd name="connsiteY5" fmla="*/ 0 h 1755094"/>
              <a:gd name="connsiteX0" fmla="*/ 10065999 w 10066558"/>
              <a:gd name="connsiteY0" fmla="*/ 0 h 1759997"/>
              <a:gd name="connsiteX1" fmla="*/ 10044815 w 10066558"/>
              <a:gd name="connsiteY1" fmla="*/ 1759997 h 1759997"/>
              <a:gd name="connsiteX2" fmla="*/ 7233 w 10066558"/>
              <a:gd name="connsiteY2" fmla="*/ 1759997 h 1759997"/>
              <a:gd name="connsiteX3" fmla="*/ 21 w 10066558"/>
              <a:gd name="connsiteY3" fmla="*/ 1462370 h 1759997"/>
              <a:gd name="connsiteX4" fmla="*/ 32844 w 10066558"/>
              <a:gd name="connsiteY4" fmla="*/ 19096 h 1759997"/>
              <a:gd name="connsiteX5" fmla="*/ 10065999 w 10066558"/>
              <a:gd name="connsiteY5" fmla="*/ 0 h 1759997"/>
              <a:gd name="connsiteX0" fmla="*/ 10065999 w 10072318"/>
              <a:gd name="connsiteY0" fmla="*/ 0 h 1759997"/>
              <a:gd name="connsiteX1" fmla="*/ 10044815 w 10072318"/>
              <a:gd name="connsiteY1" fmla="*/ 1759997 h 1759997"/>
              <a:gd name="connsiteX2" fmla="*/ 7233 w 10072318"/>
              <a:gd name="connsiteY2" fmla="*/ 1759997 h 1759997"/>
              <a:gd name="connsiteX3" fmla="*/ 21 w 10072318"/>
              <a:gd name="connsiteY3" fmla="*/ 1462370 h 1759997"/>
              <a:gd name="connsiteX4" fmla="*/ 32844 w 10072318"/>
              <a:gd name="connsiteY4" fmla="*/ 19096 h 1759997"/>
              <a:gd name="connsiteX5" fmla="*/ 10065999 w 10072318"/>
              <a:gd name="connsiteY5" fmla="*/ 0 h 1759997"/>
              <a:gd name="connsiteX0" fmla="*/ 10065999 w 10072318"/>
              <a:gd name="connsiteY0" fmla="*/ 0 h 1759997"/>
              <a:gd name="connsiteX1" fmla="*/ 10044815 w 10072318"/>
              <a:gd name="connsiteY1" fmla="*/ 1759997 h 1759997"/>
              <a:gd name="connsiteX2" fmla="*/ 7233 w 10072318"/>
              <a:gd name="connsiteY2" fmla="*/ 1759997 h 1759997"/>
              <a:gd name="connsiteX3" fmla="*/ 21 w 10072318"/>
              <a:gd name="connsiteY3" fmla="*/ 1462370 h 1759997"/>
              <a:gd name="connsiteX4" fmla="*/ 32844 w 10072318"/>
              <a:gd name="connsiteY4" fmla="*/ 19096 h 1759997"/>
              <a:gd name="connsiteX5" fmla="*/ 10065999 w 10072318"/>
              <a:gd name="connsiteY5" fmla="*/ 0 h 1759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72318" h="1759997">
                <a:moveTo>
                  <a:pt x="10065999" y="0"/>
                </a:moveTo>
                <a:cubicBezTo>
                  <a:pt x="10082476" y="467371"/>
                  <a:pt x="10063645" y="1160259"/>
                  <a:pt x="10044815" y="1759997"/>
                </a:cubicBezTo>
                <a:lnTo>
                  <a:pt x="7233" y="1759997"/>
                </a:lnTo>
                <a:lnTo>
                  <a:pt x="21" y="1462370"/>
                </a:lnTo>
                <a:cubicBezTo>
                  <a:pt x="-979" y="830829"/>
                  <a:pt x="33657" y="217213"/>
                  <a:pt x="32844" y="19096"/>
                </a:cubicBezTo>
                <a:lnTo>
                  <a:pt x="10065999" y="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862" y="3334409"/>
            <a:ext cx="10643388" cy="637077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AAA61B8-17DB-9E57-2316-29A7428EC7A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71228" y="-8626"/>
            <a:ext cx="11221378" cy="3066393"/>
          </a:xfrm>
          <a:custGeom>
            <a:avLst/>
            <a:gdLst>
              <a:gd name="connsiteX0" fmla="*/ 11045958 w 11057906"/>
              <a:gd name="connsiteY0" fmla="*/ 0 h 2784265"/>
              <a:gd name="connsiteX1" fmla="*/ 11034222 w 11057906"/>
              <a:gd name="connsiteY1" fmla="*/ 2784265 h 2784265"/>
              <a:gd name="connsiteX2" fmla="*/ 8221 w 11057906"/>
              <a:gd name="connsiteY2" fmla="*/ 2750550 h 2784265"/>
              <a:gd name="connsiteX3" fmla="*/ 28992 w 11057906"/>
              <a:gd name="connsiteY3" fmla="*/ 6238 h 27842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57906" h="2784265">
                <a:moveTo>
                  <a:pt x="11045958" y="0"/>
                </a:moveTo>
                <a:cubicBezTo>
                  <a:pt x="11056661" y="812421"/>
                  <a:pt x="11070994" y="1316005"/>
                  <a:pt x="11034222" y="2784265"/>
                </a:cubicBezTo>
                <a:lnTo>
                  <a:pt x="8221" y="2750550"/>
                </a:lnTo>
                <a:cubicBezTo>
                  <a:pt x="-16136" y="1834864"/>
                  <a:pt x="20578" y="893917"/>
                  <a:pt x="28992" y="6238"/>
                </a:cubicBez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72CB608-3858-B4B4-B8F5-A4B928CC488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48512" y="4024815"/>
            <a:ext cx="10643388" cy="22781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B052-7A76-41DC-8AE6-4DA709D5058C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136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28A7936-3821-8550-856A-8219FDA1DE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6271791"/>
            <a:ext cx="12192002" cy="589971"/>
            <a:chOff x="-1" y="6271791"/>
            <a:chExt cx="12192002" cy="589971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7B445E7-DD82-F46F-9D48-B00AC34DB88C}"/>
                </a:ext>
              </a:extLst>
            </p:cNvPr>
            <p:cNvSpPr/>
            <p:nvPr/>
          </p:nvSpPr>
          <p:spPr>
            <a:xfrm>
              <a:off x="4643398" y="6271791"/>
              <a:ext cx="7548603" cy="586209"/>
            </a:xfrm>
            <a:custGeom>
              <a:avLst/>
              <a:gdLst>
                <a:gd name="connsiteX0" fmla="*/ 8045989 w 8045989"/>
                <a:gd name="connsiteY0" fmla="*/ 0 h 552871"/>
                <a:gd name="connsiteX1" fmla="*/ 8045989 w 8045989"/>
                <a:gd name="connsiteY1" fmla="*/ 552871 h 552871"/>
                <a:gd name="connsiteX2" fmla="*/ 56735 w 8045989"/>
                <a:gd name="connsiteY2" fmla="*/ 552871 h 552871"/>
                <a:gd name="connsiteX3" fmla="*/ 42116 w 8045989"/>
                <a:gd name="connsiteY3" fmla="*/ 513295 h 552871"/>
                <a:gd name="connsiteX4" fmla="*/ 0 w 8045989"/>
                <a:gd name="connsiteY4" fmla="*/ 1914 h 552871"/>
                <a:gd name="connsiteX0" fmla="*/ 8045989 w 8045989"/>
                <a:gd name="connsiteY0" fmla="*/ 0 h 586209"/>
                <a:gd name="connsiteX1" fmla="*/ 8045989 w 8045989"/>
                <a:gd name="connsiteY1" fmla="*/ 586209 h 586209"/>
                <a:gd name="connsiteX2" fmla="*/ 56735 w 8045989"/>
                <a:gd name="connsiteY2" fmla="*/ 586209 h 586209"/>
                <a:gd name="connsiteX3" fmla="*/ 42116 w 8045989"/>
                <a:gd name="connsiteY3" fmla="*/ 546633 h 586209"/>
                <a:gd name="connsiteX4" fmla="*/ 0 w 8045989"/>
                <a:gd name="connsiteY4" fmla="*/ 35252 h 586209"/>
                <a:gd name="connsiteX5" fmla="*/ 8045989 w 8045989"/>
                <a:gd name="connsiteY5" fmla="*/ 0 h 586209"/>
                <a:gd name="connsiteX0" fmla="*/ 8045989 w 8045989"/>
                <a:gd name="connsiteY0" fmla="*/ 0 h 586209"/>
                <a:gd name="connsiteX1" fmla="*/ 8045989 w 8045989"/>
                <a:gd name="connsiteY1" fmla="*/ 586209 h 586209"/>
                <a:gd name="connsiteX2" fmla="*/ 56735 w 8045989"/>
                <a:gd name="connsiteY2" fmla="*/ 586209 h 586209"/>
                <a:gd name="connsiteX3" fmla="*/ 42116 w 8045989"/>
                <a:gd name="connsiteY3" fmla="*/ 546633 h 586209"/>
                <a:gd name="connsiteX4" fmla="*/ 0 w 8045989"/>
                <a:gd name="connsiteY4" fmla="*/ 35252 h 586209"/>
                <a:gd name="connsiteX5" fmla="*/ 8045989 w 8045989"/>
                <a:gd name="connsiteY5" fmla="*/ 0 h 586209"/>
                <a:gd name="connsiteX0" fmla="*/ 8045989 w 8045989"/>
                <a:gd name="connsiteY0" fmla="*/ 0 h 586209"/>
                <a:gd name="connsiteX1" fmla="*/ 8045989 w 8045989"/>
                <a:gd name="connsiteY1" fmla="*/ 586209 h 586209"/>
                <a:gd name="connsiteX2" fmla="*/ 56735 w 8045989"/>
                <a:gd name="connsiteY2" fmla="*/ 586209 h 586209"/>
                <a:gd name="connsiteX3" fmla="*/ 42116 w 8045989"/>
                <a:gd name="connsiteY3" fmla="*/ 546633 h 586209"/>
                <a:gd name="connsiteX4" fmla="*/ 0 w 8045989"/>
                <a:gd name="connsiteY4" fmla="*/ 35252 h 586209"/>
                <a:gd name="connsiteX5" fmla="*/ 8045989 w 8045989"/>
                <a:gd name="connsiteY5" fmla="*/ 0 h 586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45989" h="586209">
                  <a:moveTo>
                    <a:pt x="8045989" y="0"/>
                  </a:moveTo>
                  <a:lnTo>
                    <a:pt x="8045989" y="586209"/>
                  </a:lnTo>
                  <a:lnTo>
                    <a:pt x="56735" y="586209"/>
                  </a:lnTo>
                  <a:lnTo>
                    <a:pt x="42116" y="546633"/>
                  </a:lnTo>
                  <a:cubicBezTo>
                    <a:pt x="5615" y="402487"/>
                    <a:pt x="16583" y="98321"/>
                    <a:pt x="0" y="35252"/>
                  </a:cubicBezTo>
                  <a:lnTo>
                    <a:pt x="8045989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6CC7114-C5A8-3ADD-5508-4D29C4A344AC}"/>
                </a:ext>
              </a:extLst>
            </p:cNvPr>
            <p:cNvSpPr/>
            <p:nvPr/>
          </p:nvSpPr>
          <p:spPr>
            <a:xfrm rot="5400000">
              <a:off x="2032085" y="4250449"/>
              <a:ext cx="579227" cy="4643400"/>
            </a:xfrm>
            <a:custGeom>
              <a:avLst/>
              <a:gdLst>
                <a:gd name="connsiteX0" fmla="*/ 0 w 588936"/>
                <a:gd name="connsiteY0" fmla="*/ 2565 h 4129390"/>
                <a:gd name="connsiteX1" fmla="*/ 588936 w 588936"/>
                <a:gd name="connsiteY1" fmla="*/ 0 h 4129390"/>
                <a:gd name="connsiteX2" fmla="*/ 588936 w 588936"/>
                <a:gd name="connsiteY2" fmla="*/ 4129390 h 4129390"/>
                <a:gd name="connsiteX3" fmla="*/ 13513 w 588936"/>
                <a:gd name="connsiteY3" fmla="*/ 4129390 h 4129390"/>
                <a:gd name="connsiteX0" fmla="*/ 0 w 588936"/>
                <a:gd name="connsiteY0" fmla="*/ 2565 h 4129390"/>
                <a:gd name="connsiteX1" fmla="*/ 588936 w 588936"/>
                <a:gd name="connsiteY1" fmla="*/ 0 h 4129390"/>
                <a:gd name="connsiteX2" fmla="*/ 588936 w 588936"/>
                <a:gd name="connsiteY2" fmla="*/ 4129390 h 4129390"/>
                <a:gd name="connsiteX3" fmla="*/ 3702 w 588936"/>
                <a:gd name="connsiteY3" fmla="*/ 4129390 h 4129390"/>
                <a:gd name="connsiteX4" fmla="*/ 0 w 588936"/>
                <a:gd name="connsiteY4" fmla="*/ 2565 h 4129390"/>
                <a:gd name="connsiteX0" fmla="*/ 6958 w 595894"/>
                <a:gd name="connsiteY0" fmla="*/ 2565 h 4129390"/>
                <a:gd name="connsiteX1" fmla="*/ 595894 w 595894"/>
                <a:gd name="connsiteY1" fmla="*/ 0 h 4129390"/>
                <a:gd name="connsiteX2" fmla="*/ 595894 w 595894"/>
                <a:gd name="connsiteY2" fmla="*/ 4129390 h 4129390"/>
                <a:gd name="connsiteX3" fmla="*/ 848 w 595894"/>
                <a:gd name="connsiteY3" fmla="*/ 4129390 h 4129390"/>
                <a:gd name="connsiteX4" fmla="*/ 6958 w 595894"/>
                <a:gd name="connsiteY4" fmla="*/ 2565 h 4129390"/>
                <a:gd name="connsiteX0" fmla="*/ 23218 w 595485"/>
                <a:gd name="connsiteY0" fmla="*/ 2565 h 4129390"/>
                <a:gd name="connsiteX1" fmla="*/ 595485 w 595485"/>
                <a:gd name="connsiteY1" fmla="*/ 0 h 4129390"/>
                <a:gd name="connsiteX2" fmla="*/ 595485 w 595485"/>
                <a:gd name="connsiteY2" fmla="*/ 4129390 h 4129390"/>
                <a:gd name="connsiteX3" fmla="*/ 439 w 595485"/>
                <a:gd name="connsiteY3" fmla="*/ 4129390 h 4129390"/>
                <a:gd name="connsiteX4" fmla="*/ 23218 w 595485"/>
                <a:gd name="connsiteY4" fmla="*/ 2565 h 4129390"/>
                <a:gd name="connsiteX0" fmla="*/ 6960 w 579227"/>
                <a:gd name="connsiteY0" fmla="*/ 2565 h 4129392"/>
                <a:gd name="connsiteX1" fmla="*/ 579227 w 579227"/>
                <a:gd name="connsiteY1" fmla="*/ 0 h 4129392"/>
                <a:gd name="connsiteX2" fmla="*/ 579227 w 579227"/>
                <a:gd name="connsiteY2" fmla="*/ 4129390 h 4129392"/>
                <a:gd name="connsiteX3" fmla="*/ 849 w 579227"/>
                <a:gd name="connsiteY3" fmla="*/ 4129392 h 4129392"/>
                <a:gd name="connsiteX4" fmla="*/ 6960 w 579227"/>
                <a:gd name="connsiteY4" fmla="*/ 2565 h 4129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9227" h="4129392">
                  <a:moveTo>
                    <a:pt x="6960" y="2565"/>
                  </a:moveTo>
                  <a:lnTo>
                    <a:pt x="579227" y="0"/>
                  </a:lnTo>
                  <a:lnTo>
                    <a:pt x="579227" y="4129390"/>
                  </a:lnTo>
                  <a:lnTo>
                    <a:pt x="849" y="4129392"/>
                  </a:lnTo>
                  <a:cubicBezTo>
                    <a:pt x="-3655" y="2753784"/>
                    <a:pt x="11464" y="1378173"/>
                    <a:pt x="6960" y="256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440012"/>
            <a:ext cx="10984884" cy="10830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9" y="1702435"/>
            <a:ext cx="5240839" cy="4148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4476C94-0B70-2840-EA43-AEFB32F3DE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274965" y="1928813"/>
            <a:ext cx="5369348" cy="3800475"/>
          </a:xfr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6EC81DB1-95BE-43EC-BD5B-A562E0583EB9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252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01044DF-6EF9-695B-3698-25EF6AF1F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59590" y="4477085"/>
            <a:ext cx="6097525" cy="2380914"/>
          </a:xfrm>
          <a:custGeom>
            <a:avLst/>
            <a:gdLst>
              <a:gd name="connsiteX0" fmla="*/ 6069450 w 6097525"/>
              <a:gd name="connsiteY0" fmla="*/ 2380914 h 2380914"/>
              <a:gd name="connsiteX1" fmla="*/ 5620538 w 6097525"/>
              <a:gd name="connsiteY1" fmla="*/ 2376731 h 2380914"/>
              <a:gd name="connsiteX2" fmla="*/ 43786 w 6097525"/>
              <a:gd name="connsiteY2" fmla="*/ 2302415 h 2380914"/>
              <a:gd name="connsiteX3" fmla="*/ 0 w 6097525"/>
              <a:gd name="connsiteY3" fmla="*/ 74964 h 2380914"/>
              <a:gd name="connsiteX4" fmla="*/ 2265 w 6097525"/>
              <a:gd name="connsiteY4" fmla="*/ 0 h 2380914"/>
              <a:gd name="connsiteX5" fmla="*/ 6096645 w 6097525"/>
              <a:gd name="connsiteY5" fmla="*/ 0 h 2380914"/>
              <a:gd name="connsiteX6" fmla="*/ 6097525 w 6097525"/>
              <a:gd name="connsiteY6" fmla="*/ 542942 h 2380914"/>
              <a:gd name="connsiteX7" fmla="*/ 6069450 w 6097525"/>
              <a:gd name="connsiteY7" fmla="*/ 2380914 h 238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7525" h="2380914">
                <a:moveTo>
                  <a:pt x="6069450" y="2380914"/>
                </a:moveTo>
                <a:lnTo>
                  <a:pt x="5620538" y="2376731"/>
                </a:lnTo>
                <a:cubicBezTo>
                  <a:pt x="3284243" y="2376621"/>
                  <a:pt x="335559" y="2343671"/>
                  <a:pt x="43786" y="2302415"/>
                </a:cubicBezTo>
                <a:cubicBezTo>
                  <a:pt x="14396" y="1639227"/>
                  <a:pt x="5710" y="1109234"/>
                  <a:pt x="0" y="74964"/>
                </a:cubicBezTo>
                <a:lnTo>
                  <a:pt x="2265" y="0"/>
                </a:lnTo>
                <a:lnTo>
                  <a:pt x="6096645" y="0"/>
                </a:lnTo>
                <a:lnTo>
                  <a:pt x="6097525" y="542942"/>
                </a:lnTo>
                <a:cubicBezTo>
                  <a:pt x="6093349" y="1159487"/>
                  <a:pt x="6076217" y="1766313"/>
                  <a:pt x="6069450" y="2380914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155" y="4781225"/>
            <a:ext cx="5060197" cy="1575125"/>
          </a:xfrm>
        </p:spPr>
        <p:txBody>
          <a:bodyPr anchor="t">
            <a:normAutofit/>
          </a:bodyPr>
          <a:lstStyle>
            <a:lvl1pPr>
              <a:defRPr sz="2900">
                <a:solidFill>
                  <a:srgbClr val="435A5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E5E27E2-4027-594A-3454-EE0EC410196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87652" y="0"/>
            <a:ext cx="6069463" cy="4451079"/>
          </a:xfrm>
          <a:custGeom>
            <a:avLst/>
            <a:gdLst>
              <a:gd name="connsiteX0" fmla="*/ 0 w 6069463"/>
              <a:gd name="connsiteY0" fmla="*/ 0 h 4373591"/>
              <a:gd name="connsiteX1" fmla="*/ 6069463 w 6069463"/>
              <a:gd name="connsiteY1" fmla="*/ 0 h 4373591"/>
              <a:gd name="connsiteX2" fmla="*/ 6024323 w 6069463"/>
              <a:gd name="connsiteY2" fmla="*/ 4261744 h 4373591"/>
              <a:gd name="connsiteX3" fmla="*/ 6021224 w 6069463"/>
              <a:gd name="connsiteY3" fmla="*/ 4373591 h 4373591"/>
              <a:gd name="connsiteX4" fmla="*/ 0 w 6069463"/>
              <a:gd name="connsiteY4" fmla="*/ 4373591 h 4373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463" h="4373591">
                <a:moveTo>
                  <a:pt x="0" y="0"/>
                </a:moveTo>
                <a:lnTo>
                  <a:pt x="6069463" y="0"/>
                </a:lnTo>
                <a:cubicBezTo>
                  <a:pt x="6028416" y="1301396"/>
                  <a:pt x="6056703" y="2920620"/>
                  <a:pt x="6024323" y="4261744"/>
                </a:cubicBezTo>
                <a:lnTo>
                  <a:pt x="6021224" y="4373591"/>
                </a:lnTo>
                <a:lnTo>
                  <a:pt x="0" y="4373591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70938E1-5956-46AA-8125-C80BB4B814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69150" y="630238"/>
            <a:ext cx="4387850" cy="5597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23D9-9E54-4890-B20D-1DBA56058009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040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64B2103-B139-1D7C-829C-DD817DC9B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V="1">
            <a:off x="-685005" y="667744"/>
            <a:ext cx="6858004" cy="5522508"/>
          </a:xfrm>
          <a:custGeom>
            <a:avLst/>
            <a:gdLst>
              <a:gd name="connsiteX0" fmla="*/ 0 w 6857999"/>
              <a:gd name="connsiteY0" fmla="*/ 5702060 h 5719316"/>
              <a:gd name="connsiteX1" fmla="*/ 1 w 6857999"/>
              <a:gd name="connsiteY1" fmla="*/ 0 h 5719316"/>
              <a:gd name="connsiteX2" fmla="*/ 5973374 w 6857999"/>
              <a:gd name="connsiteY2" fmla="*/ 241902 h 5719316"/>
              <a:gd name="connsiteX3" fmla="*/ 6857999 w 6857999"/>
              <a:gd name="connsiteY3" fmla="*/ 312386 h 5719316"/>
              <a:gd name="connsiteX4" fmla="*/ 6857999 w 6857999"/>
              <a:gd name="connsiteY4" fmla="*/ 4824486 h 5719316"/>
              <a:gd name="connsiteX5" fmla="*/ 6854522 w 6857999"/>
              <a:gd name="connsiteY5" fmla="*/ 5133577 h 5719316"/>
              <a:gd name="connsiteX6" fmla="*/ 6854242 w 6857999"/>
              <a:gd name="connsiteY6" fmla="*/ 5439402 h 5719316"/>
              <a:gd name="connsiteX7" fmla="*/ 6857999 w 6857999"/>
              <a:gd name="connsiteY7" fmla="*/ 5719203 h 5719316"/>
              <a:gd name="connsiteX8" fmla="*/ 6857999 w 6857999"/>
              <a:gd name="connsiteY8" fmla="*/ 5719316 h 5719316"/>
              <a:gd name="connsiteX0" fmla="*/ 0 w 6857999"/>
              <a:gd name="connsiteY0" fmla="*/ 5702060 h 5719316"/>
              <a:gd name="connsiteX1" fmla="*/ 1 w 6857999"/>
              <a:gd name="connsiteY1" fmla="*/ 0 h 5719316"/>
              <a:gd name="connsiteX2" fmla="*/ 5973374 w 6857999"/>
              <a:gd name="connsiteY2" fmla="*/ 241902 h 5719316"/>
              <a:gd name="connsiteX3" fmla="*/ 6857999 w 6857999"/>
              <a:gd name="connsiteY3" fmla="*/ 312386 h 5719316"/>
              <a:gd name="connsiteX4" fmla="*/ 6857999 w 6857999"/>
              <a:gd name="connsiteY4" fmla="*/ 4824486 h 5719316"/>
              <a:gd name="connsiteX5" fmla="*/ 6854242 w 6857999"/>
              <a:gd name="connsiteY5" fmla="*/ 5439402 h 5719316"/>
              <a:gd name="connsiteX6" fmla="*/ 6857999 w 6857999"/>
              <a:gd name="connsiteY6" fmla="*/ 5719203 h 5719316"/>
              <a:gd name="connsiteX7" fmla="*/ 6857999 w 6857999"/>
              <a:gd name="connsiteY7" fmla="*/ 5719316 h 5719316"/>
              <a:gd name="connsiteX8" fmla="*/ 0 w 6857999"/>
              <a:gd name="connsiteY8" fmla="*/ 5702060 h 5719316"/>
              <a:gd name="connsiteX0" fmla="*/ 0 w 6857999"/>
              <a:gd name="connsiteY0" fmla="*/ 5702060 h 5719316"/>
              <a:gd name="connsiteX1" fmla="*/ 1 w 6857999"/>
              <a:gd name="connsiteY1" fmla="*/ 0 h 5719316"/>
              <a:gd name="connsiteX2" fmla="*/ 5973374 w 6857999"/>
              <a:gd name="connsiteY2" fmla="*/ 241902 h 5719316"/>
              <a:gd name="connsiteX3" fmla="*/ 6857999 w 6857999"/>
              <a:gd name="connsiteY3" fmla="*/ 312386 h 5719316"/>
              <a:gd name="connsiteX4" fmla="*/ 6854242 w 6857999"/>
              <a:gd name="connsiteY4" fmla="*/ 5439402 h 5719316"/>
              <a:gd name="connsiteX5" fmla="*/ 6857999 w 6857999"/>
              <a:gd name="connsiteY5" fmla="*/ 5719203 h 5719316"/>
              <a:gd name="connsiteX6" fmla="*/ 6857999 w 6857999"/>
              <a:gd name="connsiteY6" fmla="*/ 5719316 h 5719316"/>
              <a:gd name="connsiteX7" fmla="*/ 0 w 6857999"/>
              <a:gd name="connsiteY7" fmla="*/ 5702060 h 5719316"/>
              <a:gd name="connsiteX0" fmla="*/ 0 w 6866314"/>
              <a:gd name="connsiteY0" fmla="*/ 5702060 h 5719316"/>
              <a:gd name="connsiteX1" fmla="*/ 1 w 6866314"/>
              <a:gd name="connsiteY1" fmla="*/ 0 h 5719316"/>
              <a:gd name="connsiteX2" fmla="*/ 5973374 w 6866314"/>
              <a:gd name="connsiteY2" fmla="*/ 241902 h 5719316"/>
              <a:gd name="connsiteX3" fmla="*/ 6866314 w 6866314"/>
              <a:gd name="connsiteY3" fmla="*/ 137819 h 5719316"/>
              <a:gd name="connsiteX4" fmla="*/ 6854242 w 6866314"/>
              <a:gd name="connsiteY4" fmla="*/ 5439402 h 5719316"/>
              <a:gd name="connsiteX5" fmla="*/ 6857999 w 6866314"/>
              <a:gd name="connsiteY5" fmla="*/ 5719203 h 5719316"/>
              <a:gd name="connsiteX6" fmla="*/ 6857999 w 6866314"/>
              <a:gd name="connsiteY6" fmla="*/ 5719316 h 5719316"/>
              <a:gd name="connsiteX7" fmla="*/ 0 w 6866314"/>
              <a:gd name="connsiteY7" fmla="*/ 5702060 h 5719316"/>
              <a:gd name="connsiteX0" fmla="*/ 0 w 6866314"/>
              <a:gd name="connsiteY0" fmla="*/ 5723269 h 5740525"/>
              <a:gd name="connsiteX1" fmla="*/ 1 w 6866314"/>
              <a:gd name="connsiteY1" fmla="*/ 21209 h 5740525"/>
              <a:gd name="connsiteX2" fmla="*/ 5798807 w 6866314"/>
              <a:gd name="connsiteY2" fmla="*/ 88544 h 5740525"/>
              <a:gd name="connsiteX3" fmla="*/ 6866314 w 6866314"/>
              <a:gd name="connsiteY3" fmla="*/ 159028 h 5740525"/>
              <a:gd name="connsiteX4" fmla="*/ 6854242 w 6866314"/>
              <a:gd name="connsiteY4" fmla="*/ 5460611 h 5740525"/>
              <a:gd name="connsiteX5" fmla="*/ 6857999 w 6866314"/>
              <a:gd name="connsiteY5" fmla="*/ 5740412 h 5740525"/>
              <a:gd name="connsiteX6" fmla="*/ 6857999 w 6866314"/>
              <a:gd name="connsiteY6" fmla="*/ 5740525 h 5740525"/>
              <a:gd name="connsiteX7" fmla="*/ 0 w 6866314"/>
              <a:gd name="connsiteY7" fmla="*/ 5723269 h 5740525"/>
              <a:gd name="connsiteX0" fmla="*/ 0 w 6866314"/>
              <a:gd name="connsiteY0" fmla="*/ 6325348 h 6342604"/>
              <a:gd name="connsiteX1" fmla="*/ 1 w 6866314"/>
              <a:gd name="connsiteY1" fmla="*/ 623288 h 6342604"/>
              <a:gd name="connsiteX2" fmla="*/ 6866314 w 6866314"/>
              <a:gd name="connsiteY2" fmla="*/ 761107 h 6342604"/>
              <a:gd name="connsiteX3" fmla="*/ 6854242 w 6866314"/>
              <a:gd name="connsiteY3" fmla="*/ 6062690 h 6342604"/>
              <a:gd name="connsiteX4" fmla="*/ 6857999 w 6866314"/>
              <a:gd name="connsiteY4" fmla="*/ 6342491 h 6342604"/>
              <a:gd name="connsiteX5" fmla="*/ 6857999 w 6866314"/>
              <a:gd name="connsiteY5" fmla="*/ 6342604 h 6342604"/>
              <a:gd name="connsiteX6" fmla="*/ 0 w 6866314"/>
              <a:gd name="connsiteY6" fmla="*/ 6325348 h 6342604"/>
              <a:gd name="connsiteX0" fmla="*/ 0 w 6866314"/>
              <a:gd name="connsiteY0" fmla="*/ 6110640 h 6127896"/>
              <a:gd name="connsiteX1" fmla="*/ 1 w 6866314"/>
              <a:gd name="connsiteY1" fmla="*/ 408580 h 6127896"/>
              <a:gd name="connsiteX2" fmla="*/ 6866314 w 6866314"/>
              <a:gd name="connsiteY2" fmla="*/ 546399 h 6127896"/>
              <a:gd name="connsiteX3" fmla="*/ 6854242 w 6866314"/>
              <a:gd name="connsiteY3" fmla="*/ 5847982 h 6127896"/>
              <a:gd name="connsiteX4" fmla="*/ 6857999 w 6866314"/>
              <a:gd name="connsiteY4" fmla="*/ 6127783 h 6127896"/>
              <a:gd name="connsiteX5" fmla="*/ 6857999 w 6866314"/>
              <a:gd name="connsiteY5" fmla="*/ 6127896 h 6127896"/>
              <a:gd name="connsiteX6" fmla="*/ 0 w 6866314"/>
              <a:gd name="connsiteY6" fmla="*/ 6110640 h 6127896"/>
              <a:gd name="connsiteX0" fmla="*/ 0 w 6866314"/>
              <a:gd name="connsiteY0" fmla="*/ 5702060 h 5719316"/>
              <a:gd name="connsiteX1" fmla="*/ 1 w 6866314"/>
              <a:gd name="connsiteY1" fmla="*/ 0 h 5719316"/>
              <a:gd name="connsiteX2" fmla="*/ 6866314 w 6866314"/>
              <a:gd name="connsiteY2" fmla="*/ 137819 h 5719316"/>
              <a:gd name="connsiteX3" fmla="*/ 6854242 w 6866314"/>
              <a:gd name="connsiteY3" fmla="*/ 5439402 h 5719316"/>
              <a:gd name="connsiteX4" fmla="*/ 6857999 w 6866314"/>
              <a:gd name="connsiteY4" fmla="*/ 5719203 h 5719316"/>
              <a:gd name="connsiteX5" fmla="*/ 6857999 w 6866314"/>
              <a:gd name="connsiteY5" fmla="*/ 5719316 h 5719316"/>
              <a:gd name="connsiteX6" fmla="*/ 0 w 6866314"/>
              <a:gd name="connsiteY6" fmla="*/ 5702060 h 5719316"/>
              <a:gd name="connsiteX0" fmla="*/ 0 w 6858004"/>
              <a:gd name="connsiteY0" fmla="*/ 5702060 h 5719316"/>
              <a:gd name="connsiteX1" fmla="*/ 1 w 6858004"/>
              <a:gd name="connsiteY1" fmla="*/ 0 h 5719316"/>
              <a:gd name="connsiteX2" fmla="*/ 6858004 w 6858004"/>
              <a:gd name="connsiteY2" fmla="*/ 171337 h 5719316"/>
              <a:gd name="connsiteX3" fmla="*/ 6854242 w 6858004"/>
              <a:gd name="connsiteY3" fmla="*/ 5439402 h 5719316"/>
              <a:gd name="connsiteX4" fmla="*/ 6857999 w 6858004"/>
              <a:gd name="connsiteY4" fmla="*/ 5719203 h 5719316"/>
              <a:gd name="connsiteX5" fmla="*/ 6857999 w 6858004"/>
              <a:gd name="connsiteY5" fmla="*/ 5719316 h 5719316"/>
              <a:gd name="connsiteX6" fmla="*/ 0 w 6858004"/>
              <a:gd name="connsiteY6" fmla="*/ 5702060 h 5719316"/>
              <a:gd name="connsiteX0" fmla="*/ 0 w 6858004"/>
              <a:gd name="connsiteY0" fmla="*/ 5702060 h 5719316"/>
              <a:gd name="connsiteX1" fmla="*/ 1 w 6858004"/>
              <a:gd name="connsiteY1" fmla="*/ 0 h 5719316"/>
              <a:gd name="connsiteX2" fmla="*/ 6858004 w 6858004"/>
              <a:gd name="connsiteY2" fmla="*/ 171337 h 5719316"/>
              <a:gd name="connsiteX3" fmla="*/ 6854242 w 6858004"/>
              <a:gd name="connsiteY3" fmla="*/ 5439402 h 5719316"/>
              <a:gd name="connsiteX4" fmla="*/ 6857999 w 6858004"/>
              <a:gd name="connsiteY4" fmla="*/ 5719203 h 5719316"/>
              <a:gd name="connsiteX5" fmla="*/ 6857999 w 6858004"/>
              <a:gd name="connsiteY5" fmla="*/ 5719316 h 5719316"/>
              <a:gd name="connsiteX6" fmla="*/ 0 w 6858004"/>
              <a:gd name="connsiteY6" fmla="*/ 5702060 h 5719316"/>
              <a:gd name="connsiteX0" fmla="*/ 0 w 6858004"/>
              <a:gd name="connsiteY0" fmla="*/ 5702060 h 5719316"/>
              <a:gd name="connsiteX1" fmla="*/ 1 w 6858004"/>
              <a:gd name="connsiteY1" fmla="*/ 0 h 5719316"/>
              <a:gd name="connsiteX2" fmla="*/ 6858004 w 6858004"/>
              <a:gd name="connsiteY2" fmla="*/ 171337 h 5719316"/>
              <a:gd name="connsiteX3" fmla="*/ 6854242 w 6858004"/>
              <a:gd name="connsiteY3" fmla="*/ 5439402 h 5719316"/>
              <a:gd name="connsiteX4" fmla="*/ 6857999 w 6858004"/>
              <a:gd name="connsiteY4" fmla="*/ 5719203 h 5719316"/>
              <a:gd name="connsiteX5" fmla="*/ 6857999 w 6858004"/>
              <a:gd name="connsiteY5" fmla="*/ 5719316 h 5719316"/>
              <a:gd name="connsiteX6" fmla="*/ 0 w 6858004"/>
              <a:gd name="connsiteY6" fmla="*/ 5702060 h 571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58004" h="5719316">
                <a:moveTo>
                  <a:pt x="0" y="5702060"/>
                </a:moveTo>
                <a:cubicBezTo>
                  <a:pt x="0" y="3801373"/>
                  <a:pt x="1" y="1900687"/>
                  <a:pt x="1" y="0"/>
                </a:cubicBezTo>
                <a:cubicBezTo>
                  <a:pt x="3721333" y="44638"/>
                  <a:pt x="4892670" y="60814"/>
                  <a:pt x="6858004" y="171337"/>
                </a:cubicBezTo>
                <a:cubicBezTo>
                  <a:pt x="6856752" y="1880342"/>
                  <a:pt x="6855494" y="3730397"/>
                  <a:pt x="6854242" y="5439402"/>
                </a:cubicBezTo>
                <a:cubicBezTo>
                  <a:pt x="6855494" y="5532669"/>
                  <a:pt x="6856747" y="5625936"/>
                  <a:pt x="6857999" y="5719203"/>
                </a:cubicBezTo>
                <a:lnTo>
                  <a:pt x="6857999" y="5719316"/>
                </a:lnTo>
                <a:lnTo>
                  <a:pt x="0" y="570206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7" y="500332"/>
            <a:ext cx="4599432" cy="1376304"/>
          </a:xfrm>
        </p:spPr>
        <p:txBody>
          <a:bodyPr anchor="t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1829CC2-59A6-D587-85F1-F467ED2E929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4009" y="2156603"/>
            <a:ext cx="5326074" cy="3985403"/>
          </a:xfrm>
          <a:custGeom>
            <a:avLst/>
            <a:gdLst>
              <a:gd name="connsiteX0" fmla="*/ 0 w 6469813"/>
              <a:gd name="connsiteY0" fmla="*/ 0 h 4701397"/>
              <a:gd name="connsiteX1" fmla="*/ 6469813 w 6469813"/>
              <a:gd name="connsiteY1" fmla="*/ 0 h 4701397"/>
              <a:gd name="connsiteX2" fmla="*/ 6421695 w 6469813"/>
              <a:gd name="connsiteY2" fmla="*/ 4581167 h 4701397"/>
              <a:gd name="connsiteX3" fmla="*/ 6418392 w 6469813"/>
              <a:gd name="connsiteY3" fmla="*/ 4701397 h 4701397"/>
              <a:gd name="connsiteX4" fmla="*/ 0 w 6469813"/>
              <a:gd name="connsiteY4" fmla="*/ 4701397 h 470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9813" h="4701397">
                <a:moveTo>
                  <a:pt x="0" y="0"/>
                </a:moveTo>
                <a:lnTo>
                  <a:pt x="6469813" y="0"/>
                </a:lnTo>
                <a:cubicBezTo>
                  <a:pt x="6426058" y="1398937"/>
                  <a:pt x="6456211" y="3139524"/>
                  <a:pt x="6421695" y="4581167"/>
                </a:cubicBezTo>
                <a:lnTo>
                  <a:pt x="6418392" y="4701397"/>
                </a:lnTo>
                <a:lnTo>
                  <a:pt x="0" y="4701397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BEB7EDF-BB23-720E-8107-695E66CA229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81775" y="630238"/>
            <a:ext cx="4975225" cy="551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8FE5-687E-4845-B230-C0EF0C17CE1D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799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14ED23A-7AF1-0379-49C4-FDD85DA62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73762" y="-1073762"/>
            <a:ext cx="2676150" cy="4823674"/>
          </a:xfrm>
          <a:custGeom>
            <a:avLst/>
            <a:gdLst>
              <a:gd name="connsiteX0" fmla="*/ 0 w 2692868"/>
              <a:gd name="connsiteY0" fmla="*/ 4649236 h 4649236"/>
              <a:gd name="connsiteX1" fmla="*/ 0 w 2692868"/>
              <a:gd name="connsiteY1" fmla="*/ 21710 h 4649236"/>
              <a:gd name="connsiteX2" fmla="*/ 48958 w 2692868"/>
              <a:gd name="connsiteY2" fmla="*/ 16690 h 4649236"/>
              <a:gd name="connsiteX3" fmla="*/ 2692868 w 2692868"/>
              <a:gd name="connsiteY3" fmla="*/ 114686 h 4649236"/>
              <a:gd name="connsiteX4" fmla="*/ 2676150 w 2692868"/>
              <a:gd name="connsiteY4" fmla="*/ 4649236 h 4649236"/>
              <a:gd name="connsiteX0" fmla="*/ 0 w 2718629"/>
              <a:gd name="connsiteY0" fmla="*/ 4671556 h 4671556"/>
              <a:gd name="connsiteX1" fmla="*/ 0 w 2718629"/>
              <a:gd name="connsiteY1" fmla="*/ 44030 h 4671556"/>
              <a:gd name="connsiteX2" fmla="*/ 48958 w 2718629"/>
              <a:gd name="connsiteY2" fmla="*/ 39010 h 4671556"/>
              <a:gd name="connsiteX3" fmla="*/ 2718629 w 2718629"/>
              <a:gd name="connsiteY3" fmla="*/ 71049 h 4671556"/>
              <a:gd name="connsiteX4" fmla="*/ 2676150 w 2718629"/>
              <a:gd name="connsiteY4" fmla="*/ 4671556 h 4671556"/>
              <a:gd name="connsiteX5" fmla="*/ 0 w 2718629"/>
              <a:gd name="connsiteY5" fmla="*/ 4671556 h 4671556"/>
              <a:gd name="connsiteX0" fmla="*/ 0 w 2718629"/>
              <a:gd name="connsiteY0" fmla="*/ 4656594 h 4656594"/>
              <a:gd name="connsiteX1" fmla="*/ 0 w 2718629"/>
              <a:gd name="connsiteY1" fmla="*/ 29068 h 4656594"/>
              <a:gd name="connsiteX2" fmla="*/ 48958 w 2718629"/>
              <a:gd name="connsiteY2" fmla="*/ 24048 h 4656594"/>
              <a:gd name="connsiteX3" fmla="*/ 2718629 w 2718629"/>
              <a:gd name="connsiteY3" fmla="*/ 56087 h 4656594"/>
              <a:gd name="connsiteX4" fmla="*/ 2676150 w 2718629"/>
              <a:gd name="connsiteY4" fmla="*/ 4656594 h 4656594"/>
              <a:gd name="connsiteX5" fmla="*/ 0 w 2718629"/>
              <a:gd name="connsiteY5" fmla="*/ 4656594 h 4656594"/>
              <a:gd name="connsiteX0" fmla="*/ 0 w 2718629"/>
              <a:gd name="connsiteY0" fmla="*/ 4627526 h 4627526"/>
              <a:gd name="connsiteX1" fmla="*/ 0 w 2718629"/>
              <a:gd name="connsiteY1" fmla="*/ 0 h 4627526"/>
              <a:gd name="connsiteX2" fmla="*/ 2718629 w 2718629"/>
              <a:gd name="connsiteY2" fmla="*/ 27019 h 4627526"/>
              <a:gd name="connsiteX3" fmla="*/ 2676150 w 2718629"/>
              <a:gd name="connsiteY3" fmla="*/ 4627526 h 4627526"/>
              <a:gd name="connsiteX4" fmla="*/ 0 w 2718629"/>
              <a:gd name="connsiteY4" fmla="*/ 4627526 h 4627526"/>
              <a:gd name="connsiteX0" fmla="*/ 0 w 2718629"/>
              <a:gd name="connsiteY0" fmla="*/ 4658306 h 4658306"/>
              <a:gd name="connsiteX1" fmla="*/ 0 w 2718629"/>
              <a:gd name="connsiteY1" fmla="*/ 0 h 4658306"/>
              <a:gd name="connsiteX2" fmla="*/ 2718629 w 2718629"/>
              <a:gd name="connsiteY2" fmla="*/ 57799 h 4658306"/>
              <a:gd name="connsiteX3" fmla="*/ 2676150 w 2718629"/>
              <a:gd name="connsiteY3" fmla="*/ 4658306 h 4658306"/>
              <a:gd name="connsiteX4" fmla="*/ 0 w 2718629"/>
              <a:gd name="connsiteY4" fmla="*/ 4658306 h 4658306"/>
              <a:gd name="connsiteX0" fmla="*/ 0 w 2718629"/>
              <a:gd name="connsiteY0" fmla="*/ 4659052 h 4659052"/>
              <a:gd name="connsiteX1" fmla="*/ 0 w 2718629"/>
              <a:gd name="connsiteY1" fmla="*/ 746 h 4659052"/>
              <a:gd name="connsiteX2" fmla="*/ 2718629 w 2718629"/>
              <a:gd name="connsiteY2" fmla="*/ 58545 h 4659052"/>
              <a:gd name="connsiteX3" fmla="*/ 2676150 w 2718629"/>
              <a:gd name="connsiteY3" fmla="*/ 4659052 h 4659052"/>
              <a:gd name="connsiteX4" fmla="*/ 0 w 2718629"/>
              <a:gd name="connsiteY4" fmla="*/ 4659052 h 4659052"/>
              <a:gd name="connsiteX0" fmla="*/ 0 w 2718629"/>
              <a:gd name="connsiteY0" fmla="*/ 4627530 h 4627530"/>
              <a:gd name="connsiteX1" fmla="*/ 0 w 2718629"/>
              <a:gd name="connsiteY1" fmla="*/ 0 h 4627530"/>
              <a:gd name="connsiteX2" fmla="*/ 2718629 w 2718629"/>
              <a:gd name="connsiteY2" fmla="*/ 27023 h 4627530"/>
              <a:gd name="connsiteX3" fmla="*/ 2676150 w 2718629"/>
              <a:gd name="connsiteY3" fmla="*/ 4627530 h 4627530"/>
              <a:gd name="connsiteX4" fmla="*/ 0 w 2718629"/>
              <a:gd name="connsiteY4" fmla="*/ 4627530 h 4627530"/>
              <a:gd name="connsiteX0" fmla="*/ 0 w 2676150"/>
              <a:gd name="connsiteY0" fmla="*/ 4627530 h 4627530"/>
              <a:gd name="connsiteX1" fmla="*/ 0 w 2676150"/>
              <a:gd name="connsiteY1" fmla="*/ 0 h 4627530"/>
              <a:gd name="connsiteX2" fmla="*/ 2641356 w 2676150"/>
              <a:gd name="connsiteY2" fmla="*/ 27023 h 4627530"/>
              <a:gd name="connsiteX3" fmla="*/ 2676150 w 2676150"/>
              <a:gd name="connsiteY3" fmla="*/ 4627530 h 4627530"/>
              <a:gd name="connsiteX4" fmla="*/ 0 w 2676150"/>
              <a:gd name="connsiteY4" fmla="*/ 4627530 h 462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6150" h="4627530">
                <a:moveTo>
                  <a:pt x="0" y="4627530"/>
                </a:moveTo>
                <a:lnTo>
                  <a:pt x="0" y="0"/>
                </a:lnTo>
                <a:lnTo>
                  <a:pt x="2641356" y="27023"/>
                </a:lnTo>
                <a:lnTo>
                  <a:pt x="2676150" y="4627530"/>
                </a:lnTo>
                <a:lnTo>
                  <a:pt x="0" y="462753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500332"/>
            <a:ext cx="4018803" cy="1840196"/>
          </a:xfrm>
        </p:spPr>
        <p:txBody>
          <a:bodyPr anchor="t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1829CC2-59A6-D587-85F1-F467ED2E929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-1020" y="2692869"/>
            <a:ext cx="4875928" cy="4165130"/>
          </a:xfrm>
          <a:custGeom>
            <a:avLst/>
            <a:gdLst>
              <a:gd name="connsiteX0" fmla="*/ 0 w 6469813"/>
              <a:gd name="connsiteY0" fmla="*/ 0 h 4701397"/>
              <a:gd name="connsiteX1" fmla="*/ 6469813 w 6469813"/>
              <a:gd name="connsiteY1" fmla="*/ 0 h 4701397"/>
              <a:gd name="connsiteX2" fmla="*/ 6421695 w 6469813"/>
              <a:gd name="connsiteY2" fmla="*/ 4581167 h 4701397"/>
              <a:gd name="connsiteX3" fmla="*/ 6418392 w 6469813"/>
              <a:gd name="connsiteY3" fmla="*/ 4701397 h 4701397"/>
              <a:gd name="connsiteX4" fmla="*/ 0 w 6469813"/>
              <a:gd name="connsiteY4" fmla="*/ 4701397 h 4701397"/>
              <a:gd name="connsiteX0" fmla="*/ 0 w 7250003"/>
              <a:gd name="connsiteY0" fmla="*/ 0 h 4701397"/>
              <a:gd name="connsiteX1" fmla="*/ 6469813 w 7250003"/>
              <a:gd name="connsiteY1" fmla="*/ 0 h 4701397"/>
              <a:gd name="connsiteX2" fmla="*/ 6418392 w 7250003"/>
              <a:gd name="connsiteY2" fmla="*/ 4701397 h 4701397"/>
              <a:gd name="connsiteX3" fmla="*/ 0 w 7250003"/>
              <a:gd name="connsiteY3" fmla="*/ 4701397 h 4701397"/>
              <a:gd name="connsiteX4" fmla="*/ 0 w 7250003"/>
              <a:gd name="connsiteY4" fmla="*/ 0 h 4701397"/>
              <a:gd name="connsiteX0" fmla="*/ 0 w 7280242"/>
              <a:gd name="connsiteY0" fmla="*/ 0 h 4701397"/>
              <a:gd name="connsiteX1" fmla="*/ 6469813 w 7280242"/>
              <a:gd name="connsiteY1" fmla="*/ 0 h 4701397"/>
              <a:gd name="connsiteX2" fmla="*/ 6479578 w 7280242"/>
              <a:gd name="connsiteY2" fmla="*/ 4701397 h 4701397"/>
              <a:gd name="connsiteX3" fmla="*/ 0 w 7280242"/>
              <a:gd name="connsiteY3" fmla="*/ 4701397 h 4701397"/>
              <a:gd name="connsiteX4" fmla="*/ 0 w 7280242"/>
              <a:gd name="connsiteY4" fmla="*/ 0 h 4701397"/>
              <a:gd name="connsiteX0" fmla="*/ 0 w 6972326"/>
              <a:gd name="connsiteY0" fmla="*/ 0 h 4701397"/>
              <a:gd name="connsiteX1" fmla="*/ 6469813 w 6972326"/>
              <a:gd name="connsiteY1" fmla="*/ 0 h 4701397"/>
              <a:gd name="connsiteX2" fmla="*/ 6479578 w 6972326"/>
              <a:gd name="connsiteY2" fmla="*/ 4701397 h 4701397"/>
              <a:gd name="connsiteX3" fmla="*/ 0 w 6972326"/>
              <a:gd name="connsiteY3" fmla="*/ 4701397 h 4701397"/>
              <a:gd name="connsiteX4" fmla="*/ 0 w 6972326"/>
              <a:gd name="connsiteY4" fmla="*/ 0 h 4701397"/>
              <a:gd name="connsiteX0" fmla="*/ 0 w 6535521"/>
              <a:gd name="connsiteY0" fmla="*/ 0 h 4701397"/>
              <a:gd name="connsiteX1" fmla="*/ 6469813 w 6535521"/>
              <a:gd name="connsiteY1" fmla="*/ 0 h 4701397"/>
              <a:gd name="connsiteX2" fmla="*/ 6479578 w 6535521"/>
              <a:gd name="connsiteY2" fmla="*/ 4701397 h 4701397"/>
              <a:gd name="connsiteX3" fmla="*/ 0 w 6535521"/>
              <a:gd name="connsiteY3" fmla="*/ 4701397 h 4701397"/>
              <a:gd name="connsiteX4" fmla="*/ 0 w 6535521"/>
              <a:gd name="connsiteY4" fmla="*/ 0 h 4701397"/>
              <a:gd name="connsiteX0" fmla="*/ 0 w 6533851"/>
              <a:gd name="connsiteY0" fmla="*/ 0 h 4701397"/>
              <a:gd name="connsiteX1" fmla="*/ 6469813 w 6533851"/>
              <a:gd name="connsiteY1" fmla="*/ 0 h 4701397"/>
              <a:gd name="connsiteX2" fmla="*/ 6479578 w 6533851"/>
              <a:gd name="connsiteY2" fmla="*/ 4701397 h 4701397"/>
              <a:gd name="connsiteX3" fmla="*/ 0 w 6533851"/>
              <a:gd name="connsiteY3" fmla="*/ 4701397 h 4701397"/>
              <a:gd name="connsiteX4" fmla="*/ 0 w 6533851"/>
              <a:gd name="connsiteY4" fmla="*/ 0 h 4701397"/>
              <a:gd name="connsiteX0" fmla="*/ 0 w 6512630"/>
              <a:gd name="connsiteY0" fmla="*/ 0 h 4701397"/>
              <a:gd name="connsiteX1" fmla="*/ 6469813 w 6512630"/>
              <a:gd name="connsiteY1" fmla="*/ 0 h 4701397"/>
              <a:gd name="connsiteX2" fmla="*/ 6479578 w 6512630"/>
              <a:gd name="connsiteY2" fmla="*/ 4701397 h 4701397"/>
              <a:gd name="connsiteX3" fmla="*/ 0 w 6512630"/>
              <a:gd name="connsiteY3" fmla="*/ 4701397 h 4701397"/>
              <a:gd name="connsiteX4" fmla="*/ 0 w 6512630"/>
              <a:gd name="connsiteY4" fmla="*/ 0 h 470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12630" h="4701397">
                <a:moveTo>
                  <a:pt x="0" y="0"/>
                </a:moveTo>
                <a:lnTo>
                  <a:pt x="6469813" y="0"/>
                </a:lnTo>
                <a:cubicBezTo>
                  <a:pt x="6511613" y="1849615"/>
                  <a:pt x="6536064" y="2459281"/>
                  <a:pt x="6479578" y="4701397"/>
                </a:cubicBezTo>
                <a:lnTo>
                  <a:pt x="0" y="4701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8BE181E-F477-9F94-53E4-6AAA08D38BF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99793" y="630238"/>
            <a:ext cx="6111343" cy="551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99793" y="6356349"/>
            <a:ext cx="4237597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37390" y="6356350"/>
            <a:ext cx="1373948" cy="365125"/>
          </a:xfrm>
        </p:spPr>
        <p:txBody>
          <a:bodyPr/>
          <a:lstStyle/>
          <a:p>
            <a:fld id="{ED8AD8F5-FF50-4662-8ABF-0B6E9D1C92B2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300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14ED23A-7AF1-0379-49C4-FDD85DA62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12320" y="-612322"/>
            <a:ext cx="2971801" cy="4196444"/>
          </a:xfrm>
          <a:custGeom>
            <a:avLst/>
            <a:gdLst>
              <a:gd name="connsiteX0" fmla="*/ 0 w 2692868"/>
              <a:gd name="connsiteY0" fmla="*/ 4649236 h 4649236"/>
              <a:gd name="connsiteX1" fmla="*/ 0 w 2692868"/>
              <a:gd name="connsiteY1" fmla="*/ 21710 h 4649236"/>
              <a:gd name="connsiteX2" fmla="*/ 48958 w 2692868"/>
              <a:gd name="connsiteY2" fmla="*/ 16690 h 4649236"/>
              <a:gd name="connsiteX3" fmla="*/ 2692868 w 2692868"/>
              <a:gd name="connsiteY3" fmla="*/ 114686 h 4649236"/>
              <a:gd name="connsiteX4" fmla="*/ 2676150 w 2692868"/>
              <a:gd name="connsiteY4" fmla="*/ 4649236 h 4649236"/>
              <a:gd name="connsiteX0" fmla="*/ 0 w 2718629"/>
              <a:gd name="connsiteY0" fmla="*/ 4671556 h 4671556"/>
              <a:gd name="connsiteX1" fmla="*/ 0 w 2718629"/>
              <a:gd name="connsiteY1" fmla="*/ 44030 h 4671556"/>
              <a:gd name="connsiteX2" fmla="*/ 48958 w 2718629"/>
              <a:gd name="connsiteY2" fmla="*/ 39010 h 4671556"/>
              <a:gd name="connsiteX3" fmla="*/ 2718629 w 2718629"/>
              <a:gd name="connsiteY3" fmla="*/ 71049 h 4671556"/>
              <a:gd name="connsiteX4" fmla="*/ 2676150 w 2718629"/>
              <a:gd name="connsiteY4" fmla="*/ 4671556 h 4671556"/>
              <a:gd name="connsiteX5" fmla="*/ 0 w 2718629"/>
              <a:gd name="connsiteY5" fmla="*/ 4671556 h 4671556"/>
              <a:gd name="connsiteX0" fmla="*/ 0 w 2718629"/>
              <a:gd name="connsiteY0" fmla="*/ 4656594 h 4656594"/>
              <a:gd name="connsiteX1" fmla="*/ 0 w 2718629"/>
              <a:gd name="connsiteY1" fmla="*/ 29068 h 4656594"/>
              <a:gd name="connsiteX2" fmla="*/ 48958 w 2718629"/>
              <a:gd name="connsiteY2" fmla="*/ 24048 h 4656594"/>
              <a:gd name="connsiteX3" fmla="*/ 2718629 w 2718629"/>
              <a:gd name="connsiteY3" fmla="*/ 56087 h 4656594"/>
              <a:gd name="connsiteX4" fmla="*/ 2676150 w 2718629"/>
              <a:gd name="connsiteY4" fmla="*/ 4656594 h 4656594"/>
              <a:gd name="connsiteX5" fmla="*/ 0 w 2718629"/>
              <a:gd name="connsiteY5" fmla="*/ 4656594 h 4656594"/>
              <a:gd name="connsiteX0" fmla="*/ 0 w 2718629"/>
              <a:gd name="connsiteY0" fmla="*/ 4627526 h 4627526"/>
              <a:gd name="connsiteX1" fmla="*/ 0 w 2718629"/>
              <a:gd name="connsiteY1" fmla="*/ 0 h 4627526"/>
              <a:gd name="connsiteX2" fmla="*/ 2718629 w 2718629"/>
              <a:gd name="connsiteY2" fmla="*/ 27019 h 4627526"/>
              <a:gd name="connsiteX3" fmla="*/ 2676150 w 2718629"/>
              <a:gd name="connsiteY3" fmla="*/ 4627526 h 4627526"/>
              <a:gd name="connsiteX4" fmla="*/ 0 w 2718629"/>
              <a:gd name="connsiteY4" fmla="*/ 4627526 h 4627526"/>
              <a:gd name="connsiteX0" fmla="*/ 0 w 2718629"/>
              <a:gd name="connsiteY0" fmla="*/ 4658306 h 4658306"/>
              <a:gd name="connsiteX1" fmla="*/ 0 w 2718629"/>
              <a:gd name="connsiteY1" fmla="*/ 0 h 4658306"/>
              <a:gd name="connsiteX2" fmla="*/ 2718629 w 2718629"/>
              <a:gd name="connsiteY2" fmla="*/ 57799 h 4658306"/>
              <a:gd name="connsiteX3" fmla="*/ 2676150 w 2718629"/>
              <a:gd name="connsiteY3" fmla="*/ 4658306 h 4658306"/>
              <a:gd name="connsiteX4" fmla="*/ 0 w 2718629"/>
              <a:gd name="connsiteY4" fmla="*/ 4658306 h 4658306"/>
              <a:gd name="connsiteX0" fmla="*/ 0 w 2718629"/>
              <a:gd name="connsiteY0" fmla="*/ 4659052 h 4659052"/>
              <a:gd name="connsiteX1" fmla="*/ 0 w 2718629"/>
              <a:gd name="connsiteY1" fmla="*/ 746 h 4659052"/>
              <a:gd name="connsiteX2" fmla="*/ 2718629 w 2718629"/>
              <a:gd name="connsiteY2" fmla="*/ 58545 h 4659052"/>
              <a:gd name="connsiteX3" fmla="*/ 2676150 w 2718629"/>
              <a:gd name="connsiteY3" fmla="*/ 4659052 h 4659052"/>
              <a:gd name="connsiteX4" fmla="*/ 0 w 2718629"/>
              <a:gd name="connsiteY4" fmla="*/ 4659052 h 4659052"/>
              <a:gd name="connsiteX0" fmla="*/ 0 w 2718629"/>
              <a:gd name="connsiteY0" fmla="*/ 4627530 h 4627530"/>
              <a:gd name="connsiteX1" fmla="*/ 0 w 2718629"/>
              <a:gd name="connsiteY1" fmla="*/ 0 h 4627530"/>
              <a:gd name="connsiteX2" fmla="*/ 2718629 w 2718629"/>
              <a:gd name="connsiteY2" fmla="*/ 27023 h 4627530"/>
              <a:gd name="connsiteX3" fmla="*/ 2676150 w 2718629"/>
              <a:gd name="connsiteY3" fmla="*/ 4627530 h 4627530"/>
              <a:gd name="connsiteX4" fmla="*/ 0 w 2718629"/>
              <a:gd name="connsiteY4" fmla="*/ 4627530 h 4627530"/>
              <a:gd name="connsiteX0" fmla="*/ 0 w 2676150"/>
              <a:gd name="connsiteY0" fmla="*/ 4627530 h 4627530"/>
              <a:gd name="connsiteX1" fmla="*/ 0 w 2676150"/>
              <a:gd name="connsiteY1" fmla="*/ 0 h 4627530"/>
              <a:gd name="connsiteX2" fmla="*/ 2641356 w 2676150"/>
              <a:gd name="connsiteY2" fmla="*/ 27023 h 4627530"/>
              <a:gd name="connsiteX3" fmla="*/ 2676150 w 2676150"/>
              <a:gd name="connsiteY3" fmla="*/ 4627530 h 4627530"/>
              <a:gd name="connsiteX4" fmla="*/ 0 w 2676150"/>
              <a:gd name="connsiteY4" fmla="*/ 4627530 h 462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6150" h="4627530">
                <a:moveTo>
                  <a:pt x="0" y="4627530"/>
                </a:moveTo>
                <a:lnTo>
                  <a:pt x="0" y="0"/>
                </a:lnTo>
                <a:lnTo>
                  <a:pt x="2641356" y="27023"/>
                </a:lnTo>
                <a:lnTo>
                  <a:pt x="2676150" y="4627530"/>
                </a:lnTo>
                <a:lnTo>
                  <a:pt x="0" y="462753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2F8F5F-F725-721E-5B46-E1360B4C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9" y="500331"/>
            <a:ext cx="3396684" cy="2051215"/>
          </a:xfrm>
        </p:spPr>
        <p:txBody>
          <a:bodyPr anchor="t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1829CC2-59A6-D587-85F1-F467ED2E929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-2" y="3051878"/>
            <a:ext cx="4196445" cy="3806120"/>
          </a:xfrm>
          <a:custGeom>
            <a:avLst/>
            <a:gdLst>
              <a:gd name="connsiteX0" fmla="*/ 0 w 6469813"/>
              <a:gd name="connsiteY0" fmla="*/ 0 h 4701397"/>
              <a:gd name="connsiteX1" fmla="*/ 6469813 w 6469813"/>
              <a:gd name="connsiteY1" fmla="*/ 0 h 4701397"/>
              <a:gd name="connsiteX2" fmla="*/ 6421695 w 6469813"/>
              <a:gd name="connsiteY2" fmla="*/ 4581167 h 4701397"/>
              <a:gd name="connsiteX3" fmla="*/ 6418392 w 6469813"/>
              <a:gd name="connsiteY3" fmla="*/ 4701397 h 4701397"/>
              <a:gd name="connsiteX4" fmla="*/ 0 w 6469813"/>
              <a:gd name="connsiteY4" fmla="*/ 4701397 h 4701397"/>
              <a:gd name="connsiteX0" fmla="*/ 0 w 7250003"/>
              <a:gd name="connsiteY0" fmla="*/ 0 h 4701397"/>
              <a:gd name="connsiteX1" fmla="*/ 6469813 w 7250003"/>
              <a:gd name="connsiteY1" fmla="*/ 0 h 4701397"/>
              <a:gd name="connsiteX2" fmla="*/ 6418392 w 7250003"/>
              <a:gd name="connsiteY2" fmla="*/ 4701397 h 4701397"/>
              <a:gd name="connsiteX3" fmla="*/ 0 w 7250003"/>
              <a:gd name="connsiteY3" fmla="*/ 4701397 h 4701397"/>
              <a:gd name="connsiteX4" fmla="*/ 0 w 7250003"/>
              <a:gd name="connsiteY4" fmla="*/ 0 h 4701397"/>
              <a:gd name="connsiteX0" fmla="*/ 0 w 7280242"/>
              <a:gd name="connsiteY0" fmla="*/ 0 h 4701397"/>
              <a:gd name="connsiteX1" fmla="*/ 6469813 w 7280242"/>
              <a:gd name="connsiteY1" fmla="*/ 0 h 4701397"/>
              <a:gd name="connsiteX2" fmla="*/ 6479578 w 7280242"/>
              <a:gd name="connsiteY2" fmla="*/ 4701397 h 4701397"/>
              <a:gd name="connsiteX3" fmla="*/ 0 w 7280242"/>
              <a:gd name="connsiteY3" fmla="*/ 4701397 h 4701397"/>
              <a:gd name="connsiteX4" fmla="*/ 0 w 7280242"/>
              <a:gd name="connsiteY4" fmla="*/ 0 h 4701397"/>
              <a:gd name="connsiteX0" fmla="*/ 0 w 6972326"/>
              <a:gd name="connsiteY0" fmla="*/ 0 h 4701397"/>
              <a:gd name="connsiteX1" fmla="*/ 6469813 w 6972326"/>
              <a:gd name="connsiteY1" fmla="*/ 0 h 4701397"/>
              <a:gd name="connsiteX2" fmla="*/ 6479578 w 6972326"/>
              <a:gd name="connsiteY2" fmla="*/ 4701397 h 4701397"/>
              <a:gd name="connsiteX3" fmla="*/ 0 w 6972326"/>
              <a:gd name="connsiteY3" fmla="*/ 4701397 h 4701397"/>
              <a:gd name="connsiteX4" fmla="*/ 0 w 6972326"/>
              <a:gd name="connsiteY4" fmla="*/ 0 h 4701397"/>
              <a:gd name="connsiteX0" fmla="*/ 0 w 6535521"/>
              <a:gd name="connsiteY0" fmla="*/ 0 h 4701397"/>
              <a:gd name="connsiteX1" fmla="*/ 6469813 w 6535521"/>
              <a:gd name="connsiteY1" fmla="*/ 0 h 4701397"/>
              <a:gd name="connsiteX2" fmla="*/ 6479578 w 6535521"/>
              <a:gd name="connsiteY2" fmla="*/ 4701397 h 4701397"/>
              <a:gd name="connsiteX3" fmla="*/ 0 w 6535521"/>
              <a:gd name="connsiteY3" fmla="*/ 4701397 h 4701397"/>
              <a:gd name="connsiteX4" fmla="*/ 0 w 6535521"/>
              <a:gd name="connsiteY4" fmla="*/ 0 h 4701397"/>
              <a:gd name="connsiteX0" fmla="*/ 0 w 6533851"/>
              <a:gd name="connsiteY0" fmla="*/ 0 h 4701397"/>
              <a:gd name="connsiteX1" fmla="*/ 6469813 w 6533851"/>
              <a:gd name="connsiteY1" fmla="*/ 0 h 4701397"/>
              <a:gd name="connsiteX2" fmla="*/ 6479578 w 6533851"/>
              <a:gd name="connsiteY2" fmla="*/ 4701397 h 4701397"/>
              <a:gd name="connsiteX3" fmla="*/ 0 w 6533851"/>
              <a:gd name="connsiteY3" fmla="*/ 4701397 h 4701397"/>
              <a:gd name="connsiteX4" fmla="*/ 0 w 6533851"/>
              <a:gd name="connsiteY4" fmla="*/ 0 h 4701397"/>
              <a:gd name="connsiteX0" fmla="*/ 0 w 6512630"/>
              <a:gd name="connsiteY0" fmla="*/ 0 h 4701397"/>
              <a:gd name="connsiteX1" fmla="*/ 6469813 w 6512630"/>
              <a:gd name="connsiteY1" fmla="*/ 0 h 4701397"/>
              <a:gd name="connsiteX2" fmla="*/ 6479578 w 6512630"/>
              <a:gd name="connsiteY2" fmla="*/ 4701397 h 4701397"/>
              <a:gd name="connsiteX3" fmla="*/ 0 w 6512630"/>
              <a:gd name="connsiteY3" fmla="*/ 4701397 h 4701397"/>
              <a:gd name="connsiteX4" fmla="*/ 0 w 6512630"/>
              <a:gd name="connsiteY4" fmla="*/ 0 h 470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12630" h="4701397">
                <a:moveTo>
                  <a:pt x="0" y="0"/>
                </a:moveTo>
                <a:lnTo>
                  <a:pt x="6469813" y="0"/>
                </a:lnTo>
                <a:cubicBezTo>
                  <a:pt x="6511613" y="1849615"/>
                  <a:pt x="6536064" y="2459281"/>
                  <a:pt x="6479578" y="4701397"/>
                </a:cubicBezTo>
                <a:lnTo>
                  <a:pt x="0" y="4701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9244A6B-FFCA-4EA4-62F1-E7761A6B8C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10454" y="630237"/>
            <a:ext cx="6967196" cy="5541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3BD3C-E7F2-F981-9099-94A5BC49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10454" y="6356350"/>
            <a:ext cx="4081815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150F-25C5-543B-51EF-0B3751A2E3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31729" y="6356350"/>
            <a:ext cx="2279610" cy="365125"/>
          </a:xfrm>
        </p:spPr>
        <p:txBody>
          <a:bodyPr/>
          <a:lstStyle/>
          <a:p>
            <a:fld id="{3FDD68DA-8BC5-438B-82D4-50E1150E0151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A058F-975A-29AF-48D8-79E444622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928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mber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FC29FB5-E10F-7221-2020-895876E6A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954140" y="-954139"/>
            <a:ext cx="6333516" cy="8241798"/>
          </a:xfrm>
          <a:custGeom>
            <a:avLst/>
            <a:gdLst>
              <a:gd name="connsiteX0" fmla="*/ 0 w 6333516"/>
              <a:gd name="connsiteY0" fmla="*/ 8244951 h 8244951"/>
              <a:gd name="connsiteX1" fmla="*/ 0 w 6333516"/>
              <a:gd name="connsiteY1" fmla="*/ 16021 h 8244951"/>
              <a:gd name="connsiteX2" fmla="*/ 618976 w 6333516"/>
              <a:gd name="connsiteY2" fmla="*/ 3153 h 8244951"/>
              <a:gd name="connsiteX3" fmla="*/ 5956329 w 6333516"/>
              <a:gd name="connsiteY3" fmla="*/ 62088 h 8244951"/>
              <a:gd name="connsiteX4" fmla="*/ 6304416 w 6333516"/>
              <a:gd name="connsiteY4" fmla="*/ 7637853 h 8244951"/>
              <a:gd name="connsiteX5" fmla="*/ 6333516 w 6333516"/>
              <a:gd name="connsiteY5" fmla="*/ 8244951 h 8244951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50925 w 6333516"/>
              <a:gd name="connsiteY3" fmla="*/ 43167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50925 w 6333516"/>
              <a:gd name="connsiteY3" fmla="*/ 43167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50925 w 6333516"/>
              <a:gd name="connsiteY3" fmla="*/ 43167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98222 w 6333516"/>
              <a:gd name="connsiteY3" fmla="*/ 27401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98222 w 6333516"/>
              <a:gd name="connsiteY3" fmla="*/ 27401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98222 w 6333516"/>
              <a:gd name="connsiteY3" fmla="*/ 27401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098222 w 6333516"/>
              <a:gd name="connsiteY3" fmla="*/ 27401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  <a:gd name="connsiteX0" fmla="*/ 0 w 6333516"/>
              <a:gd name="connsiteY0" fmla="*/ 8241798 h 8241798"/>
              <a:gd name="connsiteX1" fmla="*/ 0 w 6333516"/>
              <a:gd name="connsiteY1" fmla="*/ 12868 h 8241798"/>
              <a:gd name="connsiteX2" fmla="*/ 618976 w 6333516"/>
              <a:gd name="connsiteY2" fmla="*/ 0 h 8241798"/>
              <a:gd name="connsiteX3" fmla="*/ 6137636 w 6333516"/>
              <a:gd name="connsiteY3" fmla="*/ 27401 h 8241798"/>
              <a:gd name="connsiteX4" fmla="*/ 6304416 w 6333516"/>
              <a:gd name="connsiteY4" fmla="*/ 7634700 h 8241798"/>
              <a:gd name="connsiteX5" fmla="*/ 6333516 w 6333516"/>
              <a:gd name="connsiteY5" fmla="*/ 8241798 h 8241798"/>
              <a:gd name="connsiteX6" fmla="*/ 0 w 6333516"/>
              <a:gd name="connsiteY6" fmla="*/ 8241798 h 8241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33516" h="8241798">
                <a:moveTo>
                  <a:pt x="0" y="8241798"/>
                </a:moveTo>
                <a:lnTo>
                  <a:pt x="0" y="12868"/>
                </a:lnTo>
                <a:lnTo>
                  <a:pt x="618976" y="0"/>
                </a:lnTo>
                <a:lnTo>
                  <a:pt x="6137636" y="27401"/>
                </a:lnTo>
                <a:cubicBezTo>
                  <a:pt x="6299031" y="2491363"/>
                  <a:pt x="6255148" y="5278004"/>
                  <a:pt x="6304416" y="7634700"/>
                </a:cubicBezTo>
                <a:lnTo>
                  <a:pt x="6333516" y="8241798"/>
                </a:lnTo>
                <a:lnTo>
                  <a:pt x="0" y="8241798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46DBFF1-063E-1B28-AA74-BF5B34C56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847804" y="1513809"/>
            <a:ext cx="6728739" cy="3959651"/>
          </a:xfrm>
          <a:custGeom>
            <a:avLst/>
            <a:gdLst>
              <a:gd name="connsiteX0" fmla="*/ 0 w 6728736"/>
              <a:gd name="connsiteY0" fmla="*/ 1 h 3975417"/>
              <a:gd name="connsiteX1" fmla="*/ 172 w 6728736"/>
              <a:gd name="connsiteY1" fmla="*/ 0 h 3975417"/>
              <a:gd name="connsiteX2" fmla="*/ 6728736 w 6728736"/>
              <a:gd name="connsiteY2" fmla="*/ 0 h 3975417"/>
              <a:gd name="connsiteX3" fmla="*/ 6728736 w 6728736"/>
              <a:gd name="connsiteY3" fmla="*/ 3789474 h 3975417"/>
              <a:gd name="connsiteX4" fmla="*/ 130500 w 6728736"/>
              <a:gd name="connsiteY4" fmla="*/ 3975417 h 3975417"/>
              <a:gd name="connsiteX5" fmla="*/ 0 w 6728736"/>
              <a:gd name="connsiteY5" fmla="*/ 1 h 3975417"/>
              <a:gd name="connsiteX0" fmla="*/ 0 w 6728736"/>
              <a:gd name="connsiteY0" fmla="*/ 1 h 3959651"/>
              <a:gd name="connsiteX1" fmla="*/ 172 w 6728736"/>
              <a:gd name="connsiteY1" fmla="*/ 0 h 3959651"/>
              <a:gd name="connsiteX2" fmla="*/ 6728736 w 6728736"/>
              <a:gd name="connsiteY2" fmla="*/ 0 h 3959651"/>
              <a:gd name="connsiteX3" fmla="*/ 6728736 w 6728736"/>
              <a:gd name="connsiteY3" fmla="*/ 3789474 h 3959651"/>
              <a:gd name="connsiteX4" fmla="*/ 106854 w 6728736"/>
              <a:gd name="connsiteY4" fmla="*/ 3959651 h 3959651"/>
              <a:gd name="connsiteX5" fmla="*/ 0 w 6728736"/>
              <a:gd name="connsiteY5" fmla="*/ 1 h 3959651"/>
              <a:gd name="connsiteX0" fmla="*/ 0 w 6728739"/>
              <a:gd name="connsiteY0" fmla="*/ 1 h 3959651"/>
              <a:gd name="connsiteX1" fmla="*/ 172 w 6728739"/>
              <a:gd name="connsiteY1" fmla="*/ 0 h 3959651"/>
              <a:gd name="connsiteX2" fmla="*/ 6728736 w 6728739"/>
              <a:gd name="connsiteY2" fmla="*/ 0 h 3959651"/>
              <a:gd name="connsiteX3" fmla="*/ 6728739 w 6728739"/>
              <a:gd name="connsiteY3" fmla="*/ 3876184 h 3959651"/>
              <a:gd name="connsiteX4" fmla="*/ 106854 w 6728739"/>
              <a:gd name="connsiteY4" fmla="*/ 3959651 h 3959651"/>
              <a:gd name="connsiteX5" fmla="*/ 0 w 6728739"/>
              <a:gd name="connsiteY5" fmla="*/ 1 h 3959651"/>
              <a:gd name="connsiteX0" fmla="*/ 0 w 6728739"/>
              <a:gd name="connsiteY0" fmla="*/ 1 h 3959651"/>
              <a:gd name="connsiteX1" fmla="*/ 172 w 6728739"/>
              <a:gd name="connsiteY1" fmla="*/ 0 h 3959651"/>
              <a:gd name="connsiteX2" fmla="*/ 6728736 w 6728739"/>
              <a:gd name="connsiteY2" fmla="*/ 0 h 3959651"/>
              <a:gd name="connsiteX3" fmla="*/ 6728739 w 6728739"/>
              <a:gd name="connsiteY3" fmla="*/ 3876184 h 3959651"/>
              <a:gd name="connsiteX4" fmla="*/ 106854 w 6728739"/>
              <a:gd name="connsiteY4" fmla="*/ 3959651 h 3959651"/>
              <a:gd name="connsiteX5" fmla="*/ 0 w 6728739"/>
              <a:gd name="connsiteY5" fmla="*/ 1 h 3959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28739" h="3959651">
                <a:moveTo>
                  <a:pt x="0" y="1"/>
                </a:moveTo>
                <a:lnTo>
                  <a:pt x="172" y="0"/>
                </a:lnTo>
                <a:lnTo>
                  <a:pt x="6728736" y="0"/>
                </a:lnTo>
                <a:cubicBezTo>
                  <a:pt x="6728737" y="1292061"/>
                  <a:pt x="6728738" y="2584123"/>
                  <a:pt x="6728739" y="3876184"/>
                </a:cubicBezTo>
                <a:lnTo>
                  <a:pt x="106854" y="3959651"/>
                </a:lnTo>
                <a:cubicBezTo>
                  <a:pt x="61169" y="2633055"/>
                  <a:pt x="68899" y="1346305"/>
                  <a:pt x="0" y="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8960" y="1254034"/>
            <a:ext cx="2919032" cy="418997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30000"/>
              </a:lnSpc>
              <a:defRPr lang="en-US" sz="2400" dirty="0">
                <a:solidFill>
                  <a:srgbClr val="435A57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59977" y="905435"/>
            <a:ext cx="7853082" cy="455407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23000">
                <a:solidFill>
                  <a:schemeClr val="accent4"/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buNone/>
              <a:defRPr sz="4000"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600"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3200"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3200">
                <a:latin typeface="+mj-lt"/>
              </a:defRPr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ED3C27D4-75D6-4992-94A4-5417D3D8F890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56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mber Large 2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26FE182-2349-60AE-1731-20822091C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221606" y="-3221604"/>
            <a:ext cx="5233692" cy="11676904"/>
          </a:xfrm>
          <a:custGeom>
            <a:avLst/>
            <a:gdLst>
              <a:gd name="connsiteX0" fmla="*/ 0 w 5267374"/>
              <a:gd name="connsiteY0" fmla="*/ 11676904 h 11676904"/>
              <a:gd name="connsiteX1" fmla="*/ 0 w 5267374"/>
              <a:gd name="connsiteY1" fmla="*/ 0 h 11676904"/>
              <a:gd name="connsiteX2" fmla="*/ 772068 w 5267374"/>
              <a:gd name="connsiteY2" fmla="*/ 7 h 11676904"/>
              <a:gd name="connsiteX3" fmla="*/ 4891396 w 5267374"/>
              <a:gd name="connsiteY3" fmla="*/ 171217 h 11676904"/>
              <a:gd name="connsiteX4" fmla="*/ 5229194 w 5267374"/>
              <a:gd name="connsiteY4" fmla="*/ 10570836 h 11676904"/>
              <a:gd name="connsiteX5" fmla="*/ 5267374 w 5267374"/>
              <a:gd name="connsiteY5" fmla="*/ 11676904 h 11676904"/>
              <a:gd name="connsiteX0" fmla="*/ 0 w 5267374"/>
              <a:gd name="connsiteY0" fmla="*/ 11676904 h 11676904"/>
              <a:gd name="connsiteX1" fmla="*/ 0 w 5267374"/>
              <a:gd name="connsiteY1" fmla="*/ 0 h 11676904"/>
              <a:gd name="connsiteX2" fmla="*/ 772068 w 5267374"/>
              <a:gd name="connsiteY2" fmla="*/ 7 h 11676904"/>
              <a:gd name="connsiteX3" fmla="*/ 5037208 w 5267374"/>
              <a:gd name="connsiteY3" fmla="*/ 126392 h 11676904"/>
              <a:gd name="connsiteX4" fmla="*/ 5229194 w 5267374"/>
              <a:gd name="connsiteY4" fmla="*/ 10570836 h 11676904"/>
              <a:gd name="connsiteX5" fmla="*/ 5267374 w 5267374"/>
              <a:gd name="connsiteY5" fmla="*/ 11676904 h 11676904"/>
              <a:gd name="connsiteX6" fmla="*/ 0 w 5267374"/>
              <a:gd name="connsiteY6" fmla="*/ 11676904 h 11676904"/>
              <a:gd name="connsiteX0" fmla="*/ 0 w 5320329"/>
              <a:gd name="connsiteY0" fmla="*/ 11676904 h 11676904"/>
              <a:gd name="connsiteX1" fmla="*/ 0 w 5320329"/>
              <a:gd name="connsiteY1" fmla="*/ 0 h 11676904"/>
              <a:gd name="connsiteX2" fmla="*/ 772068 w 5320329"/>
              <a:gd name="connsiteY2" fmla="*/ 7 h 11676904"/>
              <a:gd name="connsiteX3" fmla="*/ 5037208 w 5320329"/>
              <a:gd name="connsiteY3" fmla="*/ 126392 h 11676904"/>
              <a:gd name="connsiteX4" fmla="*/ 5320329 w 5320329"/>
              <a:gd name="connsiteY4" fmla="*/ 10759094 h 11676904"/>
              <a:gd name="connsiteX5" fmla="*/ 5267374 w 5320329"/>
              <a:gd name="connsiteY5" fmla="*/ 11676904 h 11676904"/>
              <a:gd name="connsiteX6" fmla="*/ 0 w 5320329"/>
              <a:gd name="connsiteY6" fmla="*/ 11676904 h 11676904"/>
              <a:gd name="connsiteX0" fmla="*/ 0 w 5367619"/>
              <a:gd name="connsiteY0" fmla="*/ 11676904 h 11676904"/>
              <a:gd name="connsiteX1" fmla="*/ 0 w 5367619"/>
              <a:gd name="connsiteY1" fmla="*/ 0 h 11676904"/>
              <a:gd name="connsiteX2" fmla="*/ 772068 w 5367619"/>
              <a:gd name="connsiteY2" fmla="*/ 7 h 11676904"/>
              <a:gd name="connsiteX3" fmla="*/ 5037208 w 5367619"/>
              <a:gd name="connsiteY3" fmla="*/ 126392 h 11676904"/>
              <a:gd name="connsiteX4" fmla="*/ 5320329 w 5367619"/>
              <a:gd name="connsiteY4" fmla="*/ 10759094 h 11676904"/>
              <a:gd name="connsiteX5" fmla="*/ 5367619 w 5367619"/>
              <a:gd name="connsiteY5" fmla="*/ 11676904 h 11676904"/>
              <a:gd name="connsiteX6" fmla="*/ 0 w 5367619"/>
              <a:gd name="connsiteY6" fmla="*/ 11676904 h 11676904"/>
              <a:gd name="connsiteX0" fmla="*/ 0 w 5367619"/>
              <a:gd name="connsiteY0" fmla="*/ 11676904 h 11676904"/>
              <a:gd name="connsiteX1" fmla="*/ 0 w 5367619"/>
              <a:gd name="connsiteY1" fmla="*/ 0 h 11676904"/>
              <a:gd name="connsiteX2" fmla="*/ 772068 w 5367619"/>
              <a:gd name="connsiteY2" fmla="*/ 7 h 11676904"/>
              <a:gd name="connsiteX3" fmla="*/ 5149394 w 5367619"/>
              <a:gd name="connsiteY3" fmla="*/ 126392 h 11676904"/>
              <a:gd name="connsiteX4" fmla="*/ 5320329 w 5367619"/>
              <a:gd name="connsiteY4" fmla="*/ 10759094 h 11676904"/>
              <a:gd name="connsiteX5" fmla="*/ 5367619 w 5367619"/>
              <a:gd name="connsiteY5" fmla="*/ 11676904 h 11676904"/>
              <a:gd name="connsiteX6" fmla="*/ 0 w 5367619"/>
              <a:gd name="connsiteY6" fmla="*/ 11676904 h 11676904"/>
              <a:gd name="connsiteX0" fmla="*/ 0 w 5367619"/>
              <a:gd name="connsiteY0" fmla="*/ 11676904 h 11676904"/>
              <a:gd name="connsiteX1" fmla="*/ 0 w 5367619"/>
              <a:gd name="connsiteY1" fmla="*/ 0 h 11676904"/>
              <a:gd name="connsiteX2" fmla="*/ 772068 w 5367619"/>
              <a:gd name="connsiteY2" fmla="*/ 7 h 11676904"/>
              <a:gd name="connsiteX3" fmla="*/ 5149394 w 5367619"/>
              <a:gd name="connsiteY3" fmla="*/ 126392 h 11676904"/>
              <a:gd name="connsiteX4" fmla="*/ 5320329 w 5367619"/>
              <a:gd name="connsiteY4" fmla="*/ 10759094 h 11676904"/>
              <a:gd name="connsiteX5" fmla="*/ 5367619 w 5367619"/>
              <a:gd name="connsiteY5" fmla="*/ 11676904 h 11676904"/>
              <a:gd name="connsiteX6" fmla="*/ 0 w 5367619"/>
              <a:gd name="connsiteY6" fmla="*/ 11676904 h 11676904"/>
              <a:gd name="connsiteX0" fmla="*/ 0 w 5320329"/>
              <a:gd name="connsiteY0" fmla="*/ 11676904 h 11676904"/>
              <a:gd name="connsiteX1" fmla="*/ 0 w 5320329"/>
              <a:gd name="connsiteY1" fmla="*/ 0 h 11676904"/>
              <a:gd name="connsiteX2" fmla="*/ 772068 w 5320329"/>
              <a:gd name="connsiteY2" fmla="*/ 7 h 11676904"/>
              <a:gd name="connsiteX3" fmla="*/ 5149394 w 5320329"/>
              <a:gd name="connsiteY3" fmla="*/ 126392 h 11676904"/>
              <a:gd name="connsiteX4" fmla="*/ 5320329 w 5320329"/>
              <a:gd name="connsiteY4" fmla="*/ 10759094 h 11676904"/>
              <a:gd name="connsiteX5" fmla="*/ 5295500 w 5320329"/>
              <a:gd name="connsiteY5" fmla="*/ 11676904 h 11676904"/>
              <a:gd name="connsiteX6" fmla="*/ 0 w 5320329"/>
              <a:gd name="connsiteY6" fmla="*/ 11676904 h 11676904"/>
              <a:gd name="connsiteX0" fmla="*/ 0 w 5320329"/>
              <a:gd name="connsiteY0" fmla="*/ 11676904 h 11676904"/>
              <a:gd name="connsiteX1" fmla="*/ 0 w 5320329"/>
              <a:gd name="connsiteY1" fmla="*/ 0 h 11676904"/>
              <a:gd name="connsiteX2" fmla="*/ 772068 w 5320329"/>
              <a:gd name="connsiteY2" fmla="*/ 7 h 11676904"/>
              <a:gd name="connsiteX3" fmla="*/ 5149394 w 5320329"/>
              <a:gd name="connsiteY3" fmla="*/ 71213 h 11676904"/>
              <a:gd name="connsiteX4" fmla="*/ 5320329 w 5320329"/>
              <a:gd name="connsiteY4" fmla="*/ 10759094 h 11676904"/>
              <a:gd name="connsiteX5" fmla="*/ 5295500 w 5320329"/>
              <a:gd name="connsiteY5" fmla="*/ 11676904 h 11676904"/>
              <a:gd name="connsiteX6" fmla="*/ 0 w 5320329"/>
              <a:gd name="connsiteY6" fmla="*/ 11676904 h 11676904"/>
              <a:gd name="connsiteX0" fmla="*/ 0 w 5320329"/>
              <a:gd name="connsiteY0" fmla="*/ 11676904 h 11676904"/>
              <a:gd name="connsiteX1" fmla="*/ 0 w 5320329"/>
              <a:gd name="connsiteY1" fmla="*/ 0 h 11676904"/>
              <a:gd name="connsiteX2" fmla="*/ 772068 w 5320329"/>
              <a:gd name="connsiteY2" fmla="*/ 7 h 11676904"/>
              <a:gd name="connsiteX3" fmla="*/ 5173435 w 5320329"/>
              <a:gd name="connsiteY3" fmla="*/ 71213 h 11676904"/>
              <a:gd name="connsiteX4" fmla="*/ 5320329 w 5320329"/>
              <a:gd name="connsiteY4" fmla="*/ 10759094 h 11676904"/>
              <a:gd name="connsiteX5" fmla="*/ 5295500 w 5320329"/>
              <a:gd name="connsiteY5" fmla="*/ 11676904 h 11676904"/>
              <a:gd name="connsiteX6" fmla="*/ 0 w 5320329"/>
              <a:gd name="connsiteY6" fmla="*/ 11676904 h 11676904"/>
              <a:gd name="connsiteX0" fmla="*/ 0 w 5320329"/>
              <a:gd name="connsiteY0" fmla="*/ 11676904 h 11676904"/>
              <a:gd name="connsiteX1" fmla="*/ 0 w 5320329"/>
              <a:gd name="connsiteY1" fmla="*/ 0 h 11676904"/>
              <a:gd name="connsiteX2" fmla="*/ 772068 w 5320329"/>
              <a:gd name="connsiteY2" fmla="*/ 7 h 11676904"/>
              <a:gd name="connsiteX3" fmla="*/ 5173435 w 5320329"/>
              <a:gd name="connsiteY3" fmla="*/ 71213 h 11676904"/>
              <a:gd name="connsiteX4" fmla="*/ 5320329 w 5320329"/>
              <a:gd name="connsiteY4" fmla="*/ 10759094 h 11676904"/>
              <a:gd name="connsiteX5" fmla="*/ 5295500 w 5320329"/>
              <a:gd name="connsiteY5" fmla="*/ 11676904 h 11676904"/>
              <a:gd name="connsiteX6" fmla="*/ 0 w 5320329"/>
              <a:gd name="connsiteY6" fmla="*/ 11676904 h 11676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20329" h="11676904">
                <a:moveTo>
                  <a:pt x="0" y="11676904"/>
                </a:moveTo>
                <a:lnTo>
                  <a:pt x="0" y="0"/>
                </a:lnTo>
                <a:lnTo>
                  <a:pt x="772068" y="7"/>
                </a:lnTo>
                <a:cubicBezTo>
                  <a:pt x="2354942" y="17443"/>
                  <a:pt x="4143829" y="14062"/>
                  <a:pt x="5173435" y="71213"/>
                </a:cubicBezTo>
                <a:cubicBezTo>
                  <a:pt x="5309485" y="3938356"/>
                  <a:pt x="5217939" y="7280671"/>
                  <a:pt x="5320329" y="10759094"/>
                </a:cubicBezTo>
                <a:lnTo>
                  <a:pt x="5295500" y="11676904"/>
                </a:lnTo>
                <a:lnTo>
                  <a:pt x="0" y="11676904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5059" y="5342964"/>
            <a:ext cx="10219765" cy="101338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400" dirty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5459" y="484094"/>
            <a:ext cx="10318376" cy="4069977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27000">
                <a:solidFill>
                  <a:schemeClr val="accent4">
                    <a:lumMod val="75000"/>
                  </a:schemeClr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buNone/>
              <a:defRPr sz="4000"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600"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3200"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3200">
                <a:latin typeface="+mj-lt"/>
              </a:defRPr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420A5-3FF7-4432-86C0-1FBEEEBDA496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EC4C4F1-F617-6FB9-9BD5-B5DBBFC44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0950" y="-50949"/>
            <a:ext cx="6858000" cy="6959901"/>
          </a:xfrm>
          <a:custGeom>
            <a:avLst/>
            <a:gdLst>
              <a:gd name="connsiteX0" fmla="*/ 0 w 6858000"/>
              <a:gd name="connsiteY0" fmla="*/ 6959901 h 6959901"/>
              <a:gd name="connsiteX1" fmla="*/ 0 w 6858000"/>
              <a:gd name="connsiteY1" fmla="*/ 0 h 6959901"/>
              <a:gd name="connsiteX2" fmla="*/ 6553154 w 6858000"/>
              <a:gd name="connsiteY2" fmla="*/ 0 h 6959901"/>
              <a:gd name="connsiteX3" fmla="*/ 6858000 w 6858000"/>
              <a:gd name="connsiteY3" fmla="*/ 5491332 h 6959901"/>
              <a:gd name="connsiteX4" fmla="*/ 6858000 w 6858000"/>
              <a:gd name="connsiteY4" fmla="*/ 6959901 h 695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0" h="6959901">
                <a:moveTo>
                  <a:pt x="0" y="6959901"/>
                </a:moveTo>
                <a:lnTo>
                  <a:pt x="0" y="0"/>
                </a:lnTo>
                <a:lnTo>
                  <a:pt x="6553154" y="0"/>
                </a:lnTo>
                <a:lnTo>
                  <a:pt x="6858000" y="5491332"/>
                </a:lnTo>
                <a:lnTo>
                  <a:pt x="6858000" y="695990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68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512064"/>
            <a:ext cx="5472357" cy="33192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0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4" y="4754880"/>
            <a:ext cx="5472357" cy="102409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4008" y="6356350"/>
            <a:ext cx="3772242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86250" y="6356350"/>
            <a:ext cx="119837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88F8F0C-3EBE-4507-8BC1-BCF0BCBEFB48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41419" y="6356350"/>
            <a:ext cx="44300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A966604-98FD-3239-5DAF-5D11461F53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39780" y="1"/>
            <a:ext cx="5152221" cy="6857998"/>
          </a:xfrm>
          <a:custGeom>
            <a:avLst/>
            <a:gdLst>
              <a:gd name="connsiteX0" fmla="*/ 0 w 5152221"/>
              <a:gd name="connsiteY0" fmla="*/ 0 h 6857998"/>
              <a:gd name="connsiteX1" fmla="*/ 5152221 w 5152221"/>
              <a:gd name="connsiteY1" fmla="*/ 0 h 6857998"/>
              <a:gd name="connsiteX2" fmla="*/ 5152221 w 5152221"/>
              <a:gd name="connsiteY2" fmla="*/ 6857998 h 6857998"/>
              <a:gd name="connsiteX3" fmla="*/ 279954 w 5152221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2221" h="6857998">
                <a:moveTo>
                  <a:pt x="0" y="0"/>
                </a:moveTo>
                <a:lnTo>
                  <a:pt x="5152221" y="0"/>
                </a:lnTo>
                <a:lnTo>
                  <a:pt x="5152221" y="6857998"/>
                </a:lnTo>
                <a:lnTo>
                  <a:pt x="279954" y="6857998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241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mber Large 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A84B128-EAFE-CEEB-B23C-AD7D96539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V="1">
            <a:off x="966948" y="-525713"/>
            <a:ext cx="6424446" cy="8358343"/>
          </a:xfrm>
          <a:custGeom>
            <a:avLst/>
            <a:gdLst>
              <a:gd name="connsiteX0" fmla="*/ 0 w 6337951"/>
              <a:gd name="connsiteY0" fmla="*/ 8361496 h 8361496"/>
              <a:gd name="connsiteX1" fmla="*/ 0 w 6337951"/>
              <a:gd name="connsiteY1" fmla="*/ 15888 h 8361496"/>
              <a:gd name="connsiteX2" fmla="*/ 606369 w 6337951"/>
              <a:gd name="connsiteY2" fmla="*/ 3153 h 8361496"/>
              <a:gd name="connsiteX3" fmla="*/ 5875642 w 6337951"/>
              <a:gd name="connsiteY3" fmla="*/ 62090 h 8361496"/>
              <a:gd name="connsiteX4" fmla="*/ 6300949 w 6337951"/>
              <a:gd name="connsiteY4" fmla="*/ 7637853 h 8361496"/>
              <a:gd name="connsiteX5" fmla="*/ 6337951 w 6337951"/>
              <a:gd name="connsiteY5" fmla="*/ 8361496 h 8361496"/>
              <a:gd name="connsiteX0" fmla="*/ 0 w 6337951"/>
              <a:gd name="connsiteY0" fmla="*/ 8358343 h 8358343"/>
              <a:gd name="connsiteX1" fmla="*/ 0 w 6337951"/>
              <a:gd name="connsiteY1" fmla="*/ 12735 h 8358343"/>
              <a:gd name="connsiteX2" fmla="*/ 606369 w 6337951"/>
              <a:gd name="connsiteY2" fmla="*/ 0 h 8358343"/>
              <a:gd name="connsiteX3" fmla="*/ 6064828 w 6337951"/>
              <a:gd name="connsiteY3" fmla="*/ 43172 h 8358343"/>
              <a:gd name="connsiteX4" fmla="*/ 6300949 w 6337951"/>
              <a:gd name="connsiteY4" fmla="*/ 7634700 h 8358343"/>
              <a:gd name="connsiteX5" fmla="*/ 6337951 w 6337951"/>
              <a:gd name="connsiteY5" fmla="*/ 8358343 h 8358343"/>
              <a:gd name="connsiteX6" fmla="*/ 0 w 6337951"/>
              <a:gd name="connsiteY6" fmla="*/ 8358343 h 8358343"/>
              <a:gd name="connsiteX0" fmla="*/ 0 w 6337951"/>
              <a:gd name="connsiteY0" fmla="*/ 8358343 h 8358343"/>
              <a:gd name="connsiteX1" fmla="*/ 0 w 6337951"/>
              <a:gd name="connsiteY1" fmla="*/ 12735 h 8358343"/>
              <a:gd name="connsiteX2" fmla="*/ 606369 w 6337951"/>
              <a:gd name="connsiteY2" fmla="*/ 0 h 8358343"/>
              <a:gd name="connsiteX3" fmla="*/ 6064828 w 6337951"/>
              <a:gd name="connsiteY3" fmla="*/ 43172 h 8358343"/>
              <a:gd name="connsiteX4" fmla="*/ 6300949 w 6337951"/>
              <a:gd name="connsiteY4" fmla="*/ 7634700 h 8358343"/>
              <a:gd name="connsiteX5" fmla="*/ 6337951 w 6337951"/>
              <a:gd name="connsiteY5" fmla="*/ 8358343 h 8358343"/>
              <a:gd name="connsiteX6" fmla="*/ 0 w 6337951"/>
              <a:gd name="connsiteY6" fmla="*/ 8358343 h 8358343"/>
              <a:gd name="connsiteX0" fmla="*/ 0 w 6337951"/>
              <a:gd name="connsiteY0" fmla="*/ 8358343 h 8358343"/>
              <a:gd name="connsiteX1" fmla="*/ 0 w 6337951"/>
              <a:gd name="connsiteY1" fmla="*/ 12735 h 8358343"/>
              <a:gd name="connsiteX2" fmla="*/ 606369 w 6337951"/>
              <a:gd name="connsiteY2" fmla="*/ 0 h 8358343"/>
              <a:gd name="connsiteX3" fmla="*/ 6096359 w 6337951"/>
              <a:gd name="connsiteY3" fmla="*/ 43172 h 8358343"/>
              <a:gd name="connsiteX4" fmla="*/ 6300949 w 6337951"/>
              <a:gd name="connsiteY4" fmla="*/ 7634700 h 8358343"/>
              <a:gd name="connsiteX5" fmla="*/ 6337951 w 6337951"/>
              <a:gd name="connsiteY5" fmla="*/ 8358343 h 8358343"/>
              <a:gd name="connsiteX6" fmla="*/ 0 w 6337951"/>
              <a:gd name="connsiteY6" fmla="*/ 8358343 h 8358343"/>
              <a:gd name="connsiteX0" fmla="*/ 0 w 6337951"/>
              <a:gd name="connsiteY0" fmla="*/ 8358343 h 8358343"/>
              <a:gd name="connsiteX1" fmla="*/ 0 w 6337951"/>
              <a:gd name="connsiteY1" fmla="*/ 12735 h 8358343"/>
              <a:gd name="connsiteX2" fmla="*/ 606369 w 6337951"/>
              <a:gd name="connsiteY2" fmla="*/ 0 h 8358343"/>
              <a:gd name="connsiteX3" fmla="*/ 6120007 w 6337951"/>
              <a:gd name="connsiteY3" fmla="*/ 43172 h 8358343"/>
              <a:gd name="connsiteX4" fmla="*/ 6300949 w 6337951"/>
              <a:gd name="connsiteY4" fmla="*/ 7634700 h 8358343"/>
              <a:gd name="connsiteX5" fmla="*/ 6337951 w 6337951"/>
              <a:gd name="connsiteY5" fmla="*/ 8358343 h 8358343"/>
              <a:gd name="connsiteX6" fmla="*/ 0 w 6337951"/>
              <a:gd name="connsiteY6" fmla="*/ 8358343 h 8358343"/>
              <a:gd name="connsiteX0" fmla="*/ 0 w 6337951"/>
              <a:gd name="connsiteY0" fmla="*/ 8358343 h 8358343"/>
              <a:gd name="connsiteX1" fmla="*/ 0 w 6337951"/>
              <a:gd name="connsiteY1" fmla="*/ 12735 h 8358343"/>
              <a:gd name="connsiteX2" fmla="*/ 606369 w 6337951"/>
              <a:gd name="connsiteY2" fmla="*/ 0 h 8358343"/>
              <a:gd name="connsiteX3" fmla="*/ 6143655 w 6337951"/>
              <a:gd name="connsiteY3" fmla="*/ 43172 h 8358343"/>
              <a:gd name="connsiteX4" fmla="*/ 6300949 w 6337951"/>
              <a:gd name="connsiteY4" fmla="*/ 7634700 h 8358343"/>
              <a:gd name="connsiteX5" fmla="*/ 6337951 w 6337951"/>
              <a:gd name="connsiteY5" fmla="*/ 8358343 h 8358343"/>
              <a:gd name="connsiteX6" fmla="*/ 0 w 6337951"/>
              <a:gd name="connsiteY6" fmla="*/ 8358343 h 8358343"/>
              <a:gd name="connsiteX0" fmla="*/ 0 w 6337951"/>
              <a:gd name="connsiteY0" fmla="*/ 8358343 h 8358343"/>
              <a:gd name="connsiteX1" fmla="*/ 0 w 6337951"/>
              <a:gd name="connsiteY1" fmla="*/ 12735 h 8358343"/>
              <a:gd name="connsiteX2" fmla="*/ 606369 w 6337951"/>
              <a:gd name="connsiteY2" fmla="*/ 0 h 8358343"/>
              <a:gd name="connsiteX3" fmla="*/ 6143655 w 6337951"/>
              <a:gd name="connsiteY3" fmla="*/ 43172 h 8358343"/>
              <a:gd name="connsiteX4" fmla="*/ 6300949 w 6337951"/>
              <a:gd name="connsiteY4" fmla="*/ 7634700 h 8358343"/>
              <a:gd name="connsiteX5" fmla="*/ 6337951 w 6337951"/>
              <a:gd name="connsiteY5" fmla="*/ 8358343 h 8358343"/>
              <a:gd name="connsiteX6" fmla="*/ 0 w 6337951"/>
              <a:gd name="connsiteY6" fmla="*/ 8358343 h 8358343"/>
              <a:gd name="connsiteX0" fmla="*/ 0 w 6300949"/>
              <a:gd name="connsiteY0" fmla="*/ 8358343 h 8358343"/>
              <a:gd name="connsiteX1" fmla="*/ 0 w 6300949"/>
              <a:gd name="connsiteY1" fmla="*/ 12735 h 8358343"/>
              <a:gd name="connsiteX2" fmla="*/ 606369 w 6300949"/>
              <a:gd name="connsiteY2" fmla="*/ 0 h 8358343"/>
              <a:gd name="connsiteX3" fmla="*/ 6143655 w 6300949"/>
              <a:gd name="connsiteY3" fmla="*/ 43172 h 8358343"/>
              <a:gd name="connsiteX4" fmla="*/ 6300949 w 6300949"/>
              <a:gd name="connsiteY4" fmla="*/ 7634700 h 8358343"/>
              <a:gd name="connsiteX5" fmla="*/ 6298538 w 6300949"/>
              <a:gd name="connsiteY5" fmla="*/ 8358343 h 8358343"/>
              <a:gd name="connsiteX6" fmla="*/ 0 w 6300949"/>
              <a:gd name="connsiteY6" fmla="*/ 8358343 h 8358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0949" h="8358343">
                <a:moveTo>
                  <a:pt x="0" y="8358343"/>
                </a:moveTo>
                <a:lnTo>
                  <a:pt x="0" y="12735"/>
                </a:lnTo>
                <a:lnTo>
                  <a:pt x="606369" y="0"/>
                </a:lnTo>
                <a:lnTo>
                  <a:pt x="6143655" y="43172"/>
                </a:lnTo>
                <a:cubicBezTo>
                  <a:pt x="6297167" y="2239119"/>
                  <a:pt x="6236238" y="5041522"/>
                  <a:pt x="6300949" y="7634700"/>
                </a:cubicBezTo>
                <a:cubicBezTo>
                  <a:pt x="6300145" y="7875914"/>
                  <a:pt x="6299342" y="8117129"/>
                  <a:pt x="6298538" y="8358343"/>
                </a:cubicBezTo>
                <a:lnTo>
                  <a:pt x="0" y="8358343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CAF18CF-2BFB-87D0-2FA1-216EAECF6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V="1">
            <a:off x="7105686" y="1251639"/>
            <a:ext cx="6337952" cy="3834675"/>
          </a:xfrm>
          <a:custGeom>
            <a:avLst/>
            <a:gdLst>
              <a:gd name="connsiteX0" fmla="*/ 6337952 w 6337952"/>
              <a:gd name="connsiteY0" fmla="*/ 3786355 h 3834675"/>
              <a:gd name="connsiteX1" fmla="*/ 6337952 w 6337952"/>
              <a:gd name="connsiteY1" fmla="*/ 1 h 3834675"/>
              <a:gd name="connsiteX2" fmla="*/ 0 w 6337952"/>
              <a:gd name="connsiteY2" fmla="*/ 0 h 3834675"/>
              <a:gd name="connsiteX3" fmla="*/ 31607 w 6337952"/>
              <a:gd name="connsiteY3" fmla="*/ 728463 h 3834675"/>
              <a:gd name="connsiteX4" fmla="*/ 202204 w 6337952"/>
              <a:gd name="connsiteY4" fmla="*/ 3830507 h 3834675"/>
              <a:gd name="connsiteX5" fmla="*/ 6052973 w 6337952"/>
              <a:gd name="connsiteY5" fmla="*/ 3792011 h 383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37952" h="3834675">
                <a:moveTo>
                  <a:pt x="6337952" y="3786355"/>
                </a:moveTo>
                <a:lnTo>
                  <a:pt x="6337952" y="1"/>
                </a:lnTo>
                <a:lnTo>
                  <a:pt x="0" y="0"/>
                </a:lnTo>
                <a:lnTo>
                  <a:pt x="31607" y="728463"/>
                </a:lnTo>
                <a:cubicBezTo>
                  <a:pt x="70614" y="1729629"/>
                  <a:pt x="102907" y="2711171"/>
                  <a:pt x="202204" y="3830507"/>
                </a:cubicBezTo>
                <a:cubicBezTo>
                  <a:pt x="1281341" y="3841053"/>
                  <a:pt x="3860677" y="3832767"/>
                  <a:pt x="6052973" y="379201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58960" y="1219200"/>
            <a:ext cx="2919032" cy="424030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400" dirty="0">
                <a:solidFill>
                  <a:srgbClr val="435A57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59977" y="905435"/>
            <a:ext cx="7853082" cy="455407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0000"/>
              </a:lnSpc>
              <a:buNone/>
              <a:defRPr sz="23000">
                <a:solidFill>
                  <a:schemeClr val="accent4">
                    <a:lumMod val="75000"/>
                  </a:schemeClr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buNone/>
              <a:defRPr sz="4000"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600"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3200"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3200">
                <a:latin typeface="+mj-lt"/>
              </a:defRPr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35A57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B6D5CF-C8A8-45F4-B2C0-B990BC354E39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123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umber Lar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3BDFED9-D325-F229-5A66-AA5A224D2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227933" y="-3227934"/>
            <a:ext cx="4807642" cy="11263513"/>
          </a:xfrm>
          <a:custGeom>
            <a:avLst/>
            <a:gdLst>
              <a:gd name="connsiteX0" fmla="*/ 0 w 5100135"/>
              <a:gd name="connsiteY0" fmla="*/ 11263513 h 11263513"/>
              <a:gd name="connsiteX1" fmla="*/ 0 w 5100135"/>
              <a:gd name="connsiteY1" fmla="*/ 2254 h 11263513"/>
              <a:gd name="connsiteX2" fmla="*/ 310253 w 5100135"/>
              <a:gd name="connsiteY2" fmla="*/ 0 h 11263513"/>
              <a:gd name="connsiteX3" fmla="*/ 4934620 w 5100135"/>
              <a:gd name="connsiteY3" fmla="*/ 49930 h 11263513"/>
              <a:gd name="connsiteX4" fmla="*/ 5097686 w 5100135"/>
              <a:gd name="connsiteY4" fmla="*/ 11066891 h 11263513"/>
              <a:gd name="connsiteX5" fmla="*/ 5100135 w 5100135"/>
              <a:gd name="connsiteY5" fmla="*/ 11263513 h 11263513"/>
              <a:gd name="connsiteX0" fmla="*/ 0 w 5098212"/>
              <a:gd name="connsiteY0" fmla="*/ 11263513 h 11263513"/>
              <a:gd name="connsiteX1" fmla="*/ 0 w 5098212"/>
              <a:gd name="connsiteY1" fmla="*/ 2254 h 11263513"/>
              <a:gd name="connsiteX2" fmla="*/ 310253 w 5098212"/>
              <a:gd name="connsiteY2" fmla="*/ 0 h 11263513"/>
              <a:gd name="connsiteX3" fmla="*/ 4934620 w 5098212"/>
              <a:gd name="connsiteY3" fmla="*/ 49930 h 11263513"/>
              <a:gd name="connsiteX4" fmla="*/ 5097686 w 5098212"/>
              <a:gd name="connsiteY4" fmla="*/ 11066891 h 11263513"/>
              <a:gd name="connsiteX5" fmla="*/ 5049162 w 5098212"/>
              <a:gd name="connsiteY5" fmla="*/ 11263513 h 11263513"/>
              <a:gd name="connsiteX6" fmla="*/ 0 w 5098212"/>
              <a:gd name="connsiteY6" fmla="*/ 11263513 h 11263513"/>
              <a:gd name="connsiteX0" fmla="*/ 0 w 5076355"/>
              <a:gd name="connsiteY0" fmla="*/ 11263513 h 11263513"/>
              <a:gd name="connsiteX1" fmla="*/ 0 w 5076355"/>
              <a:gd name="connsiteY1" fmla="*/ 2254 h 11263513"/>
              <a:gd name="connsiteX2" fmla="*/ 310253 w 5076355"/>
              <a:gd name="connsiteY2" fmla="*/ 0 h 11263513"/>
              <a:gd name="connsiteX3" fmla="*/ 4934620 w 5076355"/>
              <a:gd name="connsiteY3" fmla="*/ 49930 h 11263513"/>
              <a:gd name="connsiteX4" fmla="*/ 5056908 w 5076355"/>
              <a:gd name="connsiteY4" fmla="*/ 10797384 h 11263513"/>
              <a:gd name="connsiteX5" fmla="*/ 5049162 w 5076355"/>
              <a:gd name="connsiteY5" fmla="*/ 11263513 h 11263513"/>
              <a:gd name="connsiteX6" fmla="*/ 0 w 5076355"/>
              <a:gd name="connsiteY6" fmla="*/ 11263513 h 11263513"/>
              <a:gd name="connsiteX0" fmla="*/ 0 w 5056908"/>
              <a:gd name="connsiteY0" fmla="*/ 11263513 h 11263513"/>
              <a:gd name="connsiteX1" fmla="*/ 0 w 5056908"/>
              <a:gd name="connsiteY1" fmla="*/ 2254 h 11263513"/>
              <a:gd name="connsiteX2" fmla="*/ 310253 w 5056908"/>
              <a:gd name="connsiteY2" fmla="*/ 0 h 11263513"/>
              <a:gd name="connsiteX3" fmla="*/ 4934620 w 5056908"/>
              <a:gd name="connsiteY3" fmla="*/ 49930 h 11263513"/>
              <a:gd name="connsiteX4" fmla="*/ 5056908 w 5056908"/>
              <a:gd name="connsiteY4" fmla="*/ 10797384 h 11263513"/>
              <a:gd name="connsiteX5" fmla="*/ 5049162 w 5056908"/>
              <a:gd name="connsiteY5" fmla="*/ 11263513 h 11263513"/>
              <a:gd name="connsiteX6" fmla="*/ 0 w 5056908"/>
              <a:gd name="connsiteY6" fmla="*/ 11263513 h 11263513"/>
              <a:gd name="connsiteX0" fmla="*/ 0 w 5056908"/>
              <a:gd name="connsiteY0" fmla="*/ 11263513 h 11263513"/>
              <a:gd name="connsiteX1" fmla="*/ 0 w 5056908"/>
              <a:gd name="connsiteY1" fmla="*/ 2254 h 11263513"/>
              <a:gd name="connsiteX2" fmla="*/ 310253 w 5056908"/>
              <a:gd name="connsiteY2" fmla="*/ 0 h 11263513"/>
              <a:gd name="connsiteX3" fmla="*/ 4934620 w 5056908"/>
              <a:gd name="connsiteY3" fmla="*/ 49930 h 11263513"/>
              <a:gd name="connsiteX4" fmla="*/ 5056908 w 5056908"/>
              <a:gd name="connsiteY4" fmla="*/ 10797384 h 11263513"/>
              <a:gd name="connsiteX5" fmla="*/ 5049162 w 5056908"/>
              <a:gd name="connsiteY5" fmla="*/ 11263513 h 11263513"/>
              <a:gd name="connsiteX6" fmla="*/ 0 w 5056908"/>
              <a:gd name="connsiteY6" fmla="*/ 11263513 h 11263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56908" h="11263513">
                <a:moveTo>
                  <a:pt x="0" y="11263513"/>
                </a:moveTo>
                <a:lnTo>
                  <a:pt x="0" y="2254"/>
                </a:lnTo>
                <a:lnTo>
                  <a:pt x="310253" y="0"/>
                </a:lnTo>
                <a:lnTo>
                  <a:pt x="4934620" y="49930"/>
                </a:lnTo>
                <a:cubicBezTo>
                  <a:pt x="5107644" y="4520322"/>
                  <a:pt x="5030192" y="8218827"/>
                  <a:pt x="5056908" y="10797384"/>
                </a:cubicBezTo>
                <a:lnTo>
                  <a:pt x="5049162" y="11263513"/>
                </a:lnTo>
                <a:lnTo>
                  <a:pt x="0" y="11263513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3D5E668-6253-B332-E8A6-C48009AC9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02265" y="4800514"/>
            <a:ext cx="10589735" cy="2065168"/>
          </a:xfrm>
          <a:custGeom>
            <a:avLst/>
            <a:gdLst>
              <a:gd name="connsiteX0" fmla="*/ 10461438 w 10461438"/>
              <a:gd name="connsiteY0" fmla="*/ 0 h 1745289"/>
              <a:gd name="connsiteX1" fmla="*/ 10461438 w 10461438"/>
              <a:gd name="connsiteY1" fmla="*/ 1745289 h 1745289"/>
              <a:gd name="connsiteX2" fmla="*/ 7224 w 10461438"/>
              <a:gd name="connsiteY2" fmla="*/ 1745289 h 1745289"/>
              <a:gd name="connsiteX3" fmla="*/ 12 w 10461438"/>
              <a:gd name="connsiteY3" fmla="*/ 1447662 h 1745289"/>
              <a:gd name="connsiteX4" fmla="*/ 61081 w 10461438"/>
              <a:gd name="connsiteY4" fmla="*/ 43608 h 1745289"/>
              <a:gd name="connsiteX0" fmla="*/ 10461470 w 10461470"/>
              <a:gd name="connsiteY0" fmla="*/ 0 h 1745289"/>
              <a:gd name="connsiteX1" fmla="*/ 10461470 w 10461470"/>
              <a:gd name="connsiteY1" fmla="*/ 1745289 h 1745289"/>
              <a:gd name="connsiteX2" fmla="*/ 7256 w 10461470"/>
              <a:gd name="connsiteY2" fmla="*/ 1745289 h 1745289"/>
              <a:gd name="connsiteX3" fmla="*/ 44 w 10461470"/>
              <a:gd name="connsiteY3" fmla="*/ 1447662 h 1745289"/>
              <a:gd name="connsiteX4" fmla="*/ 14390 w 10461470"/>
              <a:gd name="connsiteY4" fmla="*/ 43608 h 1745289"/>
              <a:gd name="connsiteX5" fmla="*/ 10461470 w 10461470"/>
              <a:gd name="connsiteY5" fmla="*/ 0 h 1745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61470" h="1745289">
                <a:moveTo>
                  <a:pt x="10461470" y="0"/>
                </a:moveTo>
                <a:lnTo>
                  <a:pt x="10461470" y="1745289"/>
                </a:lnTo>
                <a:lnTo>
                  <a:pt x="7256" y="1745289"/>
                </a:lnTo>
                <a:lnTo>
                  <a:pt x="44" y="1447662"/>
                </a:lnTo>
                <a:cubicBezTo>
                  <a:pt x="-956" y="816121"/>
                  <a:pt x="15203" y="241725"/>
                  <a:pt x="14390" y="43608"/>
                </a:cubicBezTo>
                <a:lnTo>
                  <a:pt x="1046147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78423" y="5148211"/>
            <a:ext cx="9032916" cy="120813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20000"/>
              </a:lnSpc>
              <a:defRPr lang="en-US" sz="2000" cap="all" spc="300" baseline="0" dirty="0">
                <a:solidFill>
                  <a:srgbClr val="435A57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7177" y="905436"/>
            <a:ext cx="9995648" cy="3576918"/>
          </a:xfrm>
        </p:spPr>
        <p:txBody>
          <a:bodyPr anchor="b">
            <a:normAutofit/>
          </a:bodyPr>
          <a:lstStyle>
            <a:lvl1pPr marL="0" indent="0" algn="ctr">
              <a:lnSpc>
                <a:spcPct val="120000"/>
              </a:lnSpc>
              <a:buNone/>
              <a:defRPr sz="280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lnSpc>
                <a:spcPct val="120000"/>
              </a:lnSpc>
              <a:buNone/>
              <a:defRPr sz="4000"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600"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3200"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3200">
                <a:latin typeface="+mj-lt"/>
              </a:defRPr>
            </a:lvl5pPr>
          </a:lstStyle>
          <a:p>
            <a:pPr lvl="0"/>
            <a:r>
              <a:rPr lang="en-US" dirty="0"/>
              <a:t>##%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516998" cy="365125"/>
          </a:xfrm>
        </p:spPr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464C33ED-5051-4A2B-9575-B193C0417D69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360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tement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2F1757E-7B34-7CF0-E64B-F2200F13F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24173" y="503171"/>
            <a:ext cx="11867827" cy="6362512"/>
          </a:xfrm>
          <a:custGeom>
            <a:avLst/>
            <a:gdLst>
              <a:gd name="connsiteX0" fmla="*/ 0 w 11887200"/>
              <a:gd name="connsiteY0" fmla="*/ 1470769 h 1470769"/>
              <a:gd name="connsiteX1" fmla="*/ 0 w 11887200"/>
              <a:gd name="connsiteY1" fmla="*/ 0 h 1470769"/>
              <a:gd name="connsiteX2" fmla="*/ 11842286 w 11887200"/>
              <a:gd name="connsiteY2" fmla="*/ 0 h 1470769"/>
              <a:gd name="connsiteX3" fmla="*/ 11887200 w 11887200"/>
              <a:gd name="connsiteY3" fmla="*/ 1182962 h 1470769"/>
              <a:gd name="connsiteX0" fmla="*/ 0 w 11908972"/>
              <a:gd name="connsiteY0" fmla="*/ 1470769 h 1470769"/>
              <a:gd name="connsiteX1" fmla="*/ 0 w 11908972"/>
              <a:gd name="connsiteY1" fmla="*/ 0 h 1470769"/>
              <a:gd name="connsiteX2" fmla="*/ 11842286 w 11908972"/>
              <a:gd name="connsiteY2" fmla="*/ 0 h 1470769"/>
              <a:gd name="connsiteX3" fmla="*/ 11908972 w 11908972"/>
              <a:gd name="connsiteY3" fmla="*/ 1309881 h 1470769"/>
              <a:gd name="connsiteX4" fmla="*/ 0 w 11908972"/>
              <a:gd name="connsiteY4" fmla="*/ 1470769 h 1470769"/>
              <a:gd name="connsiteX0" fmla="*/ 0 w 11908972"/>
              <a:gd name="connsiteY0" fmla="*/ 1470769 h 1470769"/>
              <a:gd name="connsiteX1" fmla="*/ 0 w 11908972"/>
              <a:gd name="connsiteY1" fmla="*/ 0 h 1470769"/>
              <a:gd name="connsiteX2" fmla="*/ 11842286 w 11908972"/>
              <a:gd name="connsiteY2" fmla="*/ 0 h 1470769"/>
              <a:gd name="connsiteX3" fmla="*/ 11908972 w 11908972"/>
              <a:gd name="connsiteY3" fmla="*/ 1309881 h 1470769"/>
              <a:gd name="connsiteX4" fmla="*/ 0 w 11908972"/>
              <a:gd name="connsiteY4" fmla="*/ 1470769 h 1470769"/>
              <a:gd name="connsiteX0" fmla="*/ 0 w 11908972"/>
              <a:gd name="connsiteY0" fmla="*/ 1470769 h 1470769"/>
              <a:gd name="connsiteX1" fmla="*/ 0 w 11908972"/>
              <a:gd name="connsiteY1" fmla="*/ 0 h 1470769"/>
              <a:gd name="connsiteX2" fmla="*/ 11657229 w 11908972"/>
              <a:gd name="connsiteY2" fmla="*/ 0 h 1470769"/>
              <a:gd name="connsiteX3" fmla="*/ 11908972 w 11908972"/>
              <a:gd name="connsiteY3" fmla="*/ 1309881 h 1470769"/>
              <a:gd name="connsiteX4" fmla="*/ 0 w 11908972"/>
              <a:gd name="connsiteY4" fmla="*/ 1470769 h 1470769"/>
              <a:gd name="connsiteX0" fmla="*/ 0 w 11908972"/>
              <a:gd name="connsiteY0" fmla="*/ 1470769 h 1470769"/>
              <a:gd name="connsiteX1" fmla="*/ 0 w 11908972"/>
              <a:gd name="connsiteY1" fmla="*/ 0 h 1470769"/>
              <a:gd name="connsiteX2" fmla="*/ 11657229 w 11908972"/>
              <a:gd name="connsiteY2" fmla="*/ 0 h 1470769"/>
              <a:gd name="connsiteX3" fmla="*/ 11908972 w 11908972"/>
              <a:gd name="connsiteY3" fmla="*/ 1309881 h 1470769"/>
              <a:gd name="connsiteX4" fmla="*/ 0 w 11908972"/>
              <a:gd name="connsiteY4" fmla="*/ 1470769 h 1470769"/>
              <a:gd name="connsiteX0" fmla="*/ 0 w 11832772"/>
              <a:gd name="connsiteY0" fmla="*/ 1470769 h 1470769"/>
              <a:gd name="connsiteX1" fmla="*/ 0 w 11832772"/>
              <a:gd name="connsiteY1" fmla="*/ 0 h 1470769"/>
              <a:gd name="connsiteX2" fmla="*/ 11657229 w 11832772"/>
              <a:gd name="connsiteY2" fmla="*/ 0 h 1470769"/>
              <a:gd name="connsiteX3" fmla="*/ 11832772 w 11832772"/>
              <a:gd name="connsiteY3" fmla="*/ 1312370 h 1470769"/>
              <a:gd name="connsiteX4" fmla="*/ 0 w 11832772"/>
              <a:gd name="connsiteY4" fmla="*/ 1470769 h 1470769"/>
              <a:gd name="connsiteX0" fmla="*/ 0 w 11744223"/>
              <a:gd name="connsiteY0" fmla="*/ 1470769 h 1470769"/>
              <a:gd name="connsiteX1" fmla="*/ 0 w 11744223"/>
              <a:gd name="connsiteY1" fmla="*/ 0 h 1470769"/>
              <a:gd name="connsiteX2" fmla="*/ 11657229 w 11744223"/>
              <a:gd name="connsiteY2" fmla="*/ 0 h 1470769"/>
              <a:gd name="connsiteX3" fmla="*/ 11744223 w 11744223"/>
              <a:gd name="connsiteY3" fmla="*/ 1316914 h 1470769"/>
              <a:gd name="connsiteX4" fmla="*/ 0 w 11744223"/>
              <a:gd name="connsiteY4" fmla="*/ 1470769 h 1470769"/>
              <a:gd name="connsiteX0" fmla="*/ 0 w 11759294"/>
              <a:gd name="connsiteY0" fmla="*/ 1470769 h 1470769"/>
              <a:gd name="connsiteX1" fmla="*/ 0 w 11759294"/>
              <a:gd name="connsiteY1" fmla="*/ 0 h 1470769"/>
              <a:gd name="connsiteX2" fmla="*/ 11657229 w 11759294"/>
              <a:gd name="connsiteY2" fmla="*/ 0 h 1470769"/>
              <a:gd name="connsiteX3" fmla="*/ 11744223 w 11759294"/>
              <a:gd name="connsiteY3" fmla="*/ 1316914 h 1470769"/>
              <a:gd name="connsiteX4" fmla="*/ 0 w 11759294"/>
              <a:gd name="connsiteY4" fmla="*/ 1470769 h 1470769"/>
              <a:gd name="connsiteX0" fmla="*/ 0 w 11744223"/>
              <a:gd name="connsiteY0" fmla="*/ 1470769 h 1470769"/>
              <a:gd name="connsiteX1" fmla="*/ 0 w 11744223"/>
              <a:gd name="connsiteY1" fmla="*/ 0 h 1470769"/>
              <a:gd name="connsiteX2" fmla="*/ 11657229 w 11744223"/>
              <a:gd name="connsiteY2" fmla="*/ 0 h 1470769"/>
              <a:gd name="connsiteX3" fmla="*/ 11744223 w 11744223"/>
              <a:gd name="connsiteY3" fmla="*/ 1316914 h 1470769"/>
              <a:gd name="connsiteX4" fmla="*/ 0 w 11744223"/>
              <a:gd name="connsiteY4" fmla="*/ 1470769 h 1470769"/>
              <a:gd name="connsiteX0" fmla="*/ 0 w 11744223"/>
              <a:gd name="connsiteY0" fmla="*/ 1470769 h 1470769"/>
              <a:gd name="connsiteX1" fmla="*/ 0 w 11744223"/>
              <a:gd name="connsiteY1" fmla="*/ 0 h 1470769"/>
              <a:gd name="connsiteX2" fmla="*/ 11657229 w 11744223"/>
              <a:gd name="connsiteY2" fmla="*/ 0 h 1470769"/>
              <a:gd name="connsiteX3" fmla="*/ 11744223 w 11744223"/>
              <a:gd name="connsiteY3" fmla="*/ 1347550 h 1470769"/>
              <a:gd name="connsiteX4" fmla="*/ 0 w 11744223"/>
              <a:gd name="connsiteY4" fmla="*/ 1470769 h 1470769"/>
              <a:gd name="connsiteX0" fmla="*/ 0 w 11744223"/>
              <a:gd name="connsiteY0" fmla="*/ 1470769 h 1470769"/>
              <a:gd name="connsiteX1" fmla="*/ 0 w 11744223"/>
              <a:gd name="connsiteY1" fmla="*/ 0 h 1470769"/>
              <a:gd name="connsiteX2" fmla="*/ 11657229 w 11744223"/>
              <a:gd name="connsiteY2" fmla="*/ 0 h 1470769"/>
              <a:gd name="connsiteX3" fmla="*/ 11744223 w 11744223"/>
              <a:gd name="connsiteY3" fmla="*/ 1360165 h 1470769"/>
              <a:gd name="connsiteX4" fmla="*/ 0 w 11744223"/>
              <a:gd name="connsiteY4" fmla="*/ 1470769 h 1470769"/>
              <a:gd name="connsiteX0" fmla="*/ 0 w 11748002"/>
              <a:gd name="connsiteY0" fmla="*/ 1470769 h 1470769"/>
              <a:gd name="connsiteX1" fmla="*/ 0 w 11748002"/>
              <a:gd name="connsiteY1" fmla="*/ 0 h 1470769"/>
              <a:gd name="connsiteX2" fmla="*/ 11657229 w 11748002"/>
              <a:gd name="connsiteY2" fmla="*/ 0 h 1470769"/>
              <a:gd name="connsiteX3" fmla="*/ 11744223 w 11748002"/>
              <a:gd name="connsiteY3" fmla="*/ 1360165 h 1470769"/>
              <a:gd name="connsiteX4" fmla="*/ 0 w 11748002"/>
              <a:gd name="connsiteY4" fmla="*/ 1470769 h 1470769"/>
              <a:gd name="connsiteX0" fmla="*/ 0 w 11748002"/>
              <a:gd name="connsiteY0" fmla="*/ 1454550 h 1454550"/>
              <a:gd name="connsiteX1" fmla="*/ 0 w 11748002"/>
              <a:gd name="connsiteY1" fmla="*/ 0 h 1454550"/>
              <a:gd name="connsiteX2" fmla="*/ 11657229 w 11748002"/>
              <a:gd name="connsiteY2" fmla="*/ 0 h 1454550"/>
              <a:gd name="connsiteX3" fmla="*/ 11744223 w 11748002"/>
              <a:gd name="connsiteY3" fmla="*/ 1360165 h 1454550"/>
              <a:gd name="connsiteX4" fmla="*/ 0 w 11748002"/>
              <a:gd name="connsiteY4" fmla="*/ 1454550 h 1454550"/>
              <a:gd name="connsiteX0" fmla="*/ 0 w 11748002"/>
              <a:gd name="connsiteY0" fmla="*/ 1454550 h 1454550"/>
              <a:gd name="connsiteX1" fmla="*/ 0 w 11748002"/>
              <a:gd name="connsiteY1" fmla="*/ 0 h 1454550"/>
              <a:gd name="connsiteX2" fmla="*/ 11657229 w 11748002"/>
              <a:gd name="connsiteY2" fmla="*/ 0 h 1454550"/>
              <a:gd name="connsiteX3" fmla="*/ 11744223 w 11748002"/>
              <a:gd name="connsiteY3" fmla="*/ 1381790 h 1454550"/>
              <a:gd name="connsiteX4" fmla="*/ 0 w 11748002"/>
              <a:gd name="connsiteY4" fmla="*/ 1454550 h 1454550"/>
              <a:gd name="connsiteX0" fmla="*/ 0 w 11748002"/>
              <a:gd name="connsiteY0" fmla="*/ 1454550 h 1454550"/>
              <a:gd name="connsiteX1" fmla="*/ 0 w 11748002"/>
              <a:gd name="connsiteY1" fmla="*/ 0 h 1454550"/>
              <a:gd name="connsiteX2" fmla="*/ 11657229 w 11748002"/>
              <a:gd name="connsiteY2" fmla="*/ 0 h 1454550"/>
              <a:gd name="connsiteX3" fmla="*/ 11744223 w 11748002"/>
              <a:gd name="connsiteY3" fmla="*/ 1381790 h 1454550"/>
              <a:gd name="connsiteX4" fmla="*/ 0 w 11748002"/>
              <a:gd name="connsiteY4" fmla="*/ 1454550 h 1454550"/>
              <a:gd name="connsiteX0" fmla="*/ 0 w 11748002"/>
              <a:gd name="connsiteY0" fmla="*/ 1454550 h 1454550"/>
              <a:gd name="connsiteX1" fmla="*/ 0 w 11748002"/>
              <a:gd name="connsiteY1" fmla="*/ 0 h 1454550"/>
              <a:gd name="connsiteX2" fmla="*/ 11657229 w 11748002"/>
              <a:gd name="connsiteY2" fmla="*/ 0 h 1454550"/>
              <a:gd name="connsiteX3" fmla="*/ 11744223 w 11748002"/>
              <a:gd name="connsiteY3" fmla="*/ 1381790 h 1454550"/>
              <a:gd name="connsiteX4" fmla="*/ 0 w 11748002"/>
              <a:gd name="connsiteY4" fmla="*/ 1454550 h 14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48002" h="1454550">
                <a:moveTo>
                  <a:pt x="0" y="1454550"/>
                </a:moveTo>
                <a:lnTo>
                  <a:pt x="0" y="0"/>
                </a:lnTo>
                <a:lnTo>
                  <a:pt x="11657229" y="0"/>
                </a:lnTo>
                <a:cubicBezTo>
                  <a:pt x="11670809" y="509987"/>
                  <a:pt x="11768196" y="1117851"/>
                  <a:pt x="11744223" y="1381790"/>
                </a:cubicBezTo>
                <a:cubicBezTo>
                  <a:pt x="8429487" y="1439882"/>
                  <a:pt x="2708517" y="1432758"/>
                  <a:pt x="0" y="145455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72" y="-1503122"/>
            <a:ext cx="9309328" cy="12024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15142" y="1404256"/>
            <a:ext cx="9546771" cy="438694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4400">
                <a:solidFill>
                  <a:srgbClr val="111315"/>
                </a:solidFill>
                <a:latin typeface="+mj-lt"/>
              </a:defRPr>
            </a:lvl1pPr>
            <a:lvl2pPr marL="457200" indent="0">
              <a:lnSpc>
                <a:spcPct val="120000"/>
              </a:lnSpc>
              <a:buNone/>
              <a:defRPr sz="4000">
                <a:solidFill>
                  <a:srgbClr val="111315"/>
                </a:solidFill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600">
                <a:solidFill>
                  <a:srgbClr val="111315"/>
                </a:solidFill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3200">
                <a:solidFill>
                  <a:srgbClr val="111315"/>
                </a:solidFill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3200">
                <a:solidFill>
                  <a:srgbClr val="111315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F7942139-5CD7-464C-A2C6-7F1DED3F712E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66580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DFD9A90-B740-21B2-980D-4DACAA2AEF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1776128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6433457 h 6858000"/>
              <a:gd name="connsiteX5" fmla="*/ 11864009 w 12192000"/>
              <a:gd name="connsiteY5" fmla="*/ 5760463 h 6858000"/>
              <a:gd name="connsiteX6" fmla="*/ 11776128 w 12192000"/>
              <a:gd name="connsiteY6" fmla="*/ 0 h 6858000"/>
              <a:gd name="connsiteX0" fmla="*/ 11776128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6433457 h 6858000"/>
              <a:gd name="connsiteX5" fmla="*/ 11864009 w 12192000"/>
              <a:gd name="connsiteY5" fmla="*/ 5949649 h 6858000"/>
              <a:gd name="connsiteX6" fmla="*/ 11776128 w 12192000"/>
              <a:gd name="connsiteY6" fmla="*/ 0 h 6858000"/>
              <a:gd name="connsiteX0" fmla="*/ 11776128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6433457 h 6858000"/>
              <a:gd name="connsiteX5" fmla="*/ 11864009 w 12192000"/>
              <a:gd name="connsiteY5" fmla="*/ 5949649 h 6858000"/>
              <a:gd name="connsiteX6" fmla="*/ 11776128 w 12192000"/>
              <a:gd name="connsiteY6" fmla="*/ 0 h 6858000"/>
              <a:gd name="connsiteX0" fmla="*/ 11776128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354630 h 6858000"/>
              <a:gd name="connsiteX5" fmla="*/ 11864009 w 12192000"/>
              <a:gd name="connsiteY5" fmla="*/ 5949649 h 6858000"/>
              <a:gd name="connsiteX6" fmla="*/ 11776128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354630 h 6858000"/>
              <a:gd name="connsiteX5" fmla="*/ 11864009 w 12192000"/>
              <a:gd name="connsiteY5" fmla="*/ 5949649 h 6858000"/>
              <a:gd name="connsiteX6" fmla="*/ 11650004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354630 h 6858000"/>
              <a:gd name="connsiteX5" fmla="*/ 11793064 w 12192000"/>
              <a:gd name="connsiteY5" fmla="*/ 5926001 h 6858000"/>
              <a:gd name="connsiteX6" fmla="*/ 11650004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323099 h 6858000"/>
              <a:gd name="connsiteX5" fmla="*/ 11793064 w 12192000"/>
              <a:gd name="connsiteY5" fmla="*/ 5926001 h 6858000"/>
              <a:gd name="connsiteX6" fmla="*/ 11650004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283685 h 6858000"/>
              <a:gd name="connsiteX5" fmla="*/ 11793064 w 12192000"/>
              <a:gd name="connsiteY5" fmla="*/ 5926001 h 6858000"/>
              <a:gd name="connsiteX6" fmla="*/ 11650004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283685 h 6858000"/>
              <a:gd name="connsiteX5" fmla="*/ 11793064 w 12192000"/>
              <a:gd name="connsiteY5" fmla="*/ 5926001 h 6858000"/>
              <a:gd name="connsiteX6" fmla="*/ 11650004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7883 w 12192000"/>
              <a:gd name="connsiteY4" fmla="*/ 6283685 h 6858000"/>
              <a:gd name="connsiteX5" fmla="*/ 11793064 w 12192000"/>
              <a:gd name="connsiteY5" fmla="*/ 5926001 h 6858000"/>
              <a:gd name="connsiteX6" fmla="*/ 11650004 w 12192000"/>
              <a:gd name="connsiteY6" fmla="*/ 0 h 6858000"/>
              <a:gd name="connsiteX0" fmla="*/ 11650004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1533 w 12192000"/>
              <a:gd name="connsiteY4" fmla="*/ 6283685 h 6858000"/>
              <a:gd name="connsiteX5" fmla="*/ 11793064 w 12192000"/>
              <a:gd name="connsiteY5" fmla="*/ 5926001 h 6858000"/>
              <a:gd name="connsiteX6" fmla="*/ 11650004 w 121920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11650004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ubicBezTo>
                  <a:pt x="2628" y="6666562"/>
                  <a:pt x="-1095" y="6475123"/>
                  <a:pt x="1533" y="6283685"/>
                </a:cubicBezTo>
                <a:cubicBezTo>
                  <a:pt x="2777090" y="6148947"/>
                  <a:pt x="7538000" y="6211639"/>
                  <a:pt x="11793064" y="5926001"/>
                </a:cubicBezTo>
                <a:cubicBezTo>
                  <a:pt x="11777868" y="4771475"/>
                  <a:pt x="11663722" y="2230792"/>
                  <a:pt x="11650004" y="0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72" y="-1503122"/>
            <a:ext cx="9309328" cy="12024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15142" y="884584"/>
            <a:ext cx="9179971" cy="4431488"/>
          </a:xfrm>
        </p:spPr>
        <p:txBody>
          <a:bodyPr anchor="ctr">
            <a:normAutofit/>
          </a:bodyPr>
          <a:lstStyle>
            <a:lvl1pPr marL="0" indent="0">
              <a:lnSpc>
                <a:spcPct val="120000"/>
              </a:lnSpc>
              <a:buNone/>
              <a:defRPr sz="4000">
                <a:solidFill>
                  <a:schemeClr val="tx2"/>
                </a:solidFill>
                <a:latin typeface="+mj-lt"/>
              </a:defRPr>
            </a:lvl1pPr>
            <a:lvl2pPr marL="457200" indent="0">
              <a:lnSpc>
                <a:spcPct val="120000"/>
              </a:lnSpc>
              <a:buNone/>
              <a:defRPr sz="3600">
                <a:solidFill>
                  <a:schemeClr val="tx2"/>
                </a:solidFill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200">
                <a:solidFill>
                  <a:schemeClr val="tx2"/>
                </a:solidFill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2800">
                <a:solidFill>
                  <a:schemeClr val="tx2"/>
                </a:solidFill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28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E9E739FC-8353-4DFD-82A4-98C810B86DD7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721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9395D2F-AACE-C638-087A-F6DCB3476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6129357" flipH="1">
            <a:off x="4418129" y="454456"/>
            <a:ext cx="3294912" cy="12064326"/>
          </a:xfrm>
          <a:custGeom>
            <a:avLst/>
            <a:gdLst>
              <a:gd name="connsiteX0" fmla="*/ 1463357 w 2966458"/>
              <a:gd name="connsiteY0" fmla="*/ 10672778 h 11963190"/>
              <a:gd name="connsiteX1" fmla="*/ 2962535 w 2966458"/>
              <a:gd name="connsiteY1" fmla="*/ 608051 h 11963190"/>
              <a:gd name="connsiteX2" fmla="*/ 2568879 w 2966458"/>
              <a:gd name="connsiteY2" fmla="*/ 9557 h 11963190"/>
              <a:gd name="connsiteX3" fmla="*/ 2559419 w 2966458"/>
              <a:gd name="connsiteY3" fmla="*/ 0 h 11963190"/>
              <a:gd name="connsiteX4" fmla="*/ 0 w 2966458"/>
              <a:gd name="connsiteY4" fmla="*/ 11882003 h 11963190"/>
              <a:gd name="connsiteX5" fmla="*/ 376907 w 2966458"/>
              <a:gd name="connsiteY5" fmla="*/ 11963190 h 11963190"/>
              <a:gd name="connsiteX6" fmla="*/ 1463357 w 2966458"/>
              <a:gd name="connsiteY6" fmla="*/ 10672778 h 11963190"/>
              <a:gd name="connsiteX0" fmla="*/ 1463357 w 3294912"/>
              <a:gd name="connsiteY0" fmla="*/ 10672778 h 11963190"/>
              <a:gd name="connsiteX1" fmla="*/ 3293010 w 3294912"/>
              <a:gd name="connsiteY1" fmla="*/ 433583 h 11963190"/>
              <a:gd name="connsiteX2" fmla="*/ 2568879 w 3294912"/>
              <a:gd name="connsiteY2" fmla="*/ 9557 h 11963190"/>
              <a:gd name="connsiteX3" fmla="*/ 2559419 w 3294912"/>
              <a:gd name="connsiteY3" fmla="*/ 0 h 11963190"/>
              <a:gd name="connsiteX4" fmla="*/ 0 w 3294912"/>
              <a:gd name="connsiteY4" fmla="*/ 11882003 h 11963190"/>
              <a:gd name="connsiteX5" fmla="*/ 376907 w 3294912"/>
              <a:gd name="connsiteY5" fmla="*/ 11963190 h 11963190"/>
              <a:gd name="connsiteX6" fmla="*/ 1463357 w 3294912"/>
              <a:gd name="connsiteY6" fmla="*/ 10672778 h 11963190"/>
              <a:gd name="connsiteX0" fmla="*/ 1463357 w 3294912"/>
              <a:gd name="connsiteY0" fmla="*/ 10672778 h 12064326"/>
              <a:gd name="connsiteX1" fmla="*/ 3293010 w 3294912"/>
              <a:gd name="connsiteY1" fmla="*/ 433583 h 12064326"/>
              <a:gd name="connsiteX2" fmla="*/ 2568879 w 3294912"/>
              <a:gd name="connsiteY2" fmla="*/ 9557 h 12064326"/>
              <a:gd name="connsiteX3" fmla="*/ 2559419 w 3294912"/>
              <a:gd name="connsiteY3" fmla="*/ 0 h 12064326"/>
              <a:gd name="connsiteX4" fmla="*/ 0 w 3294912"/>
              <a:gd name="connsiteY4" fmla="*/ 11882003 h 12064326"/>
              <a:gd name="connsiteX5" fmla="*/ 846429 w 3294912"/>
              <a:gd name="connsiteY5" fmla="*/ 12064326 h 12064326"/>
              <a:gd name="connsiteX6" fmla="*/ 1463357 w 3294912"/>
              <a:gd name="connsiteY6" fmla="*/ 10672778 h 12064326"/>
              <a:gd name="connsiteX0" fmla="*/ 1463357 w 3294912"/>
              <a:gd name="connsiteY0" fmla="*/ 10672778 h 12064326"/>
              <a:gd name="connsiteX1" fmla="*/ 3293010 w 3294912"/>
              <a:gd name="connsiteY1" fmla="*/ 433583 h 12064326"/>
              <a:gd name="connsiteX2" fmla="*/ 2568879 w 3294912"/>
              <a:gd name="connsiteY2" fmla="*/ 9557 h 12064326"/>
              <a:gd name="connsiteX3" fmla="*/ 2559419 w 3294912"/>
              <a:gd name="connsiteY3" fmla="*/ 0 h 12064326"/>
              <a:gd name="connsiteX4" fmla="*/ 0 w 3294912"/>
              <a:gd name="connsiteY4" fmla="*/ 11882003 h 12064326"/>
              <a:gd name="connsiteX5" fmla="*/ 846429 w 3294912"/>
              <a:gd name="connsiteY5" fmla="*/ 12064326 h 12064326"/>
              <a:gd name="connsiteX6" fmla="*/ 1463357 w 3294912"/>
              <a:gd name="connsiteY6" fmla="*/ 10672778 h 12064326"/>
              <a:gd name="connsiteX0" fmla="*/ 1463357 w 3294912"/>
              <a:gd name="connsiteY0" fmla="*/ 10672778 h 12064326"/>
              <a:gd name="connsiteX1" fmla="*/ 3293010 w 3294912"/>
              <a:gd name="connsiteY1" fmla="*/ 433583 h 12064326"/>
              <a:gd name="connsiteX2" fmla="*/ 2568879 w 3294912"/>
              <a:gd name="connsiteY2" fmla="*/ 9557 h 12064326"/>
              <a:gd name="connsiteX3" fmla="*/ 2559419 w 3294912"/>
              <a:gd name="connsiteY3" fmla="*/ 0 h 12064326"/>
              <a:gd name="connsiteX4" fmla="*/ 0 w 3294912"/>
              <a:gd name="connsiteY4" fmla="*/ 11882003 h 12064326"/>
              <a:gd name="connsiteX5" fmla="*/ 846429 w 3294912"/>
              <a:gd name="connsiteY5" fmla="*/ 12064326 h 12064326"/>
              <a:gd name="connsiteX6" fmla="*/ 1463357 w 3294912"/>
              <a:gd name="connsiteY6" fmla="*/ 10672778 h 12064326"/>
              <a:gd name="connsiteX0" fmla="*/ 1414038 w 3294912"/>
              <a:gd name="connsiteY0" fmla="*/ 10945601 h 12064326"/>
              <a:gd name="connsiteX1" fmla="*/ 3293010 w 3294912"/>
              <a:gd name="connsiteY1" fmla="*/ 433583 h 12064326"/>
              <a:gd name="connsiteX2" fmla="*/ 2568879 w 3294912"/>
              <a:gd name="connsiteY2" fmla="*/ 9557 h 12064326"/>
              <a:gd name="connsiteX3" fmla="*/ 2559419 w 3294912"/>
              <a:gd name="connsiteY3" fmla="*/ 0 h 12064326"/>
              <a:gd name="connsiteX4" fmla="*/ 0 w 3294912"/>
              <a:gd name="connsiteY4" fmla="*/ 11882003 h 12064326"/>
              <a:gd name="connsiteX5" fmla="*/ 846429 w 3294912"/>
              <a:gd name="connsiteY5" fmla="*/ 12064326 h 12064326"/>
              <a:gd name="connsiteX6" fmla="*/ 1414038 w 3294912"/>
              <a:gd name="connsiteY6" fmla="*/ 10945601 h 12064326"/>
              <a:gd name="connsiteX0" fmla="*/ 1414038 w 3294912"/>
              <a:gd name="connsiteY0" fmla="*/ 10945601 h 12064326"/>
              <a:gd name="connsiteX1" fmla="*/ 3293010 w 3294912"/>
              <a:gd name="connsiteY1" fmla="*/ 433583 h 12064326"/>
              <a:gd name="connsiteX2" fmla="*/ 2568879 w 3294912"/>
              <a:gd name="connsiteY2" fmla="*/ 9557 h 12064326"/>
              <a:gd name="connsiteX3" fmla="*/ 2559419 w 3294912"/>
              <a:gd name="connsiteY3" fmla="*/ 0 h 12064326"/>
              <a:gd name="connsiteX4" fmla="*/ 0 w 3294912"/>
              <a:gd name="connsiteY4" fmla="*/ 11882003 h 12064326"/>
              <a:gd name="connsiteX5" fmla="*/ 846429 w 3294912"/>
              <a:gd name="connsiteY5" fmla="*/ 12064326 h 12064326"/>
              <a:gd name="connsiteX6" fmla="*/ 1414038 w 3294912"/>
              <a:gd name="connsiteY6" fmla="*/ 10945601 h 12064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94912" h="12064326">
                <a:moveTo>
                  <a:pt x="1414038" y="10945601"/>
                </a:moveTo>
                <a:cubicBezTo>
                  <a:pt x="2008751" y="7352804"/>
                  <a:pt x="3241908" y="1442100"/>
                  <a:pt x="3293010" y="433583"/>
                </a:cubicBezTo>
                <a:cubicBezTo>
                  <a:pt x="3333228" y="283017"/>
                  <a:pt x="2724098" y="166530"/>
                  <a:pt x="2568879" y="9557"/>
                </a:cubicBezTo>
                <a:lnTo>
                  <a:pt x="2559419" y="0"/>
                </a:lnTo>
                <a:lnTo>
                  <a:pt x="0" y="11882003"/>
                </a:lnTo>
                <a:lnTo>
                  <a:pt x="846429" y="12064326"/>
                </a:lnTo>
                <a:cubicBezTo>
                  <a:pt x="1037525" y="11774442"/>
                  <a:pt x="1258565" y="11271065"/>
                  <a:pt x="1414038" y="1094560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77D1309-9C8E-34D6-F272-B96B6BE44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400116" flipH="1">
            <a:off x="2944756" y="-3447317"/>
            <a:ext cx="6272914" cy="12465952"/>
          </a:xfrm>
          <a:custGeom>
            <a:avLst/>
            <a:gdLst>
              <a:gd name="connsiteX0" fmla="*/ 0 w 6272914"/>
              <a:gd name="connsiteY0" fmla="*/ 12171349 h 12465952"/>
              <a:gd name="connsiteX1" fmla="*/ 5055214 w 6272914"/>
              <a:gd name="connsiteY1" fmla="*/ 12465952 h 12465952"/>
              <a:gd name="connsiteX2" fmla="*/ 5269541 w 6272914"/>
              <a:gd name="connsiteY2" fmla="*/ 12311067 h 12465952"/>
              <a:gd name="connsiteX3" fmla="*/ 6018357 w 6272914"/>
              <a:gd name="connsiteY3" fmla="*/ 11734616 h 12465952"/>
              <a:gd name="connsiteX4" fmla="*/ 6272669 w 6272914"/>
              <a:gd name="connsiteY4" fmla="*/ 1322804 h 12465952"/>
              <a:gd name="connsiteX5" fmla="*/ 5665705 w 6272914"/>
              <a:gd name="connsiteY5" fmla="*/ 505199 h 12465952"/>
              <a:gd name="connsiteX6" fmla="*/ 5456262 w 6272914"/>
              <a:gd name="connsiteY6" fmla="*/ 276639 h 12465952"/>
              <a:gd name="connsiteX7" fmla="*/ 709313 w 6272914"/>
              <a:gd name="connsiteY7" fmla="*/ 0 h 12465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72914" h="12465952">
                <a:moveTo>
                  <a:pt x="0" y="12171349"/>
                </a:moveTo>
                <a:lnTo>
                  <a:pt x="5055214" y="12465952"/>
                </a:lnTo>
                <a:lnTo>
                  <a:pt x="5269541" y="12311067"/>
                </a:lnTo>
                <a:cubicBezTo>
                  <a:pt x="5501772" y="12149130"/>
                  <a:pt x="5725317" y="12002300"/>
                  <a:pt x="6018357" y="11734616"/>
                </a:cubicBezTo>
                <a:cubicBezTo>
                  <a:pt x="6008795" y="9534281"/>
                  <a:pt x="6282231" y="3523139"/>
                  <a:pt x="6272669" y="1322804"/>
                </a:cubicBezTo>
                <a:cubicBezTo>
                  <a:pt x="6157350" y="1029788"/>
                  <a:pt x="5869556" y="745386"/>
                  <a:pt x="5665705" y="505199"/>
                </a:cubicBezTo>
                <a:lnTo>
                  <a:pt x="5456262" y="276639"/>
                </a:lnTo>
                <a:lnTo>
                  <a:pt x="709313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772" y="-1503122"/>
            <a:ext cx="9309328" cy="120249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15142" y="884584"/>
            <a:ext cx="9179971" cy="4180475"/>
          </a:xfrm>
        </p:spPr>
        <p:txBody>
          <a:bodyPr anchor="ctr">
            <a:normAutofit/>
          </a:bodyPr>
          <a:lstStyle>
            <a:lvl1pPr marL="0" indent="0">
              <a:lnSpc>
                <a:spcPct val="120000"/>
              </a:lnSpc>
              <a:buNone/>
              <a:defRPr sz="4000">
                <a:solidFill>
                  <a:schemeClr val="tx2"/>
                </a:solidFill>
                <a:latin typeface="+mj-lt"/>
              </a:defRPr>
            </a:lvl1pPr>
            <a:lvl2pPr marL="457200" indent="0">
              <a:lnSpc>
                <a:spcPct val="120000"/>
              </a:lnSpc>
              <a:buNone/>
              <a:defRPr sz="3600">
                <a:solidFill>
                  <a:schemeClr val="tx2"/>
                </a:solidFill>
                <a:latin typeface="+mj-lt"/>
              </a:defRPr>
            </a:lvl2pPr>
            <a:lvl3pPr marL="914400" indent="0">
              <a:lnSpc>
                <a:spcPct val="120000"/>
              </a:lnSpc>
              <a:buNone/>
              <a:defRPr sz="3200">
                <a:solidFill>
                  <a:schemeClr val="tx2"/>
                </a:solidFill>
                <a:latin typeface="+mj-lt"/>
              </a:defRPr>
            </a:lvl3pPr>
            <a:lvl4pPr marL="1371600" indent="0">
              <a:lnSpc>
                <a:spcPct val="120000"/>
              </a:lnSpc>
              <a:buNone/>
              <a:defRPr sz="2800">
                <a:solidFill>
                  <a:schemeClr val="tx2"/>
                </a:solidFill>
                <a:latin typeface="+mj-lt"/>
              </a:defRPr>
            </a:lvl4pPr>
            <a:lvl5pPr marL="1828800" indent="0">
              <a:lnSpc>
                <a:spcPct val="120000"/>
              </a:lnSpc>
              <a:buNone/>
              <a:defRPr sz="28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C142684-EE9F-4169-9436-A9426F074D91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8543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C2719EE-FD77-AA29-D5D1-903E7D12E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3365960" y="-3375975"/>
            <a:ext cx="5450065" cy="12202012"/>
          </a:xfrm>
          <a:custGeom>
            <a:avLst/>
            <a:gdLst>
              <a:gd name="connsiteX0" fmla="*/ 3615092 w 3615092"/>
              <a:gd name="connsiteY0" fmla="*/ 0 h 12191999"/>
              <a:gd name="connsiteX1" fmla="*/ 3615092 w 3615092"/>
              <a:gd name="connsiteY1" fmla="*/ 12191999 h 12191999"/>
              <a:gd name="connsiteX2" fmla="*/ 548025 w 3615092"/>
              <a:gd name="connsiteY2" fmla="*/ 12191999 h 12191999"/>
              <a:gd name="connsiteX3" fmla="*/ 542645 w 3615092"/>
              <a:gd name="connsiteY3" fmla="*/ 11494083 h 12191999"/>
              <a:gd name="connsiteX4" fmla="*/ 3911 w 3615092"/>
              <a:gd name="connsiteY4" fmla="*/ 710648 h 12191999"/>
              <a:gd name="connsiteX5" fmla="*/ 0 w 3615092"/>
              <a:gd name="connsiteY5" fmla="*/ 0 h 12191999"/>
              <a:gd name="connsiteX0" fmla="*/ 3764248 w 3764248"/>
              <a:gd name="connsiteY0" fmla="*/ 0 h 12191999"/>
              <a:gd name="connsiteX1" fmla="*/ 3764248 w 3764248"/>
              <a:gd name="connsiteY1" fmla="*/ 12191999 h 12191999"/>
              <a:gd name="connsiteX2" fmla="*/ 697181 w 3764248"/>
              <a:gd name="connsiteY2" fmla="*/ 12191999 h 12191999"/>
              <a:gd name="connsiteX3" fmla="*/ 691801 w 3764248"/>
              <a:gd name="connsiteY3" fmla="*/ 11494083 h 12191999"/>
              <a:gd name="connsiteX4" fmla="*/ 149156 w 3764248"/>
              <a:gd name="connsiteY4" fmla="*/ 0 h 12191999"/>
              <a:gd name="connsiteX5" fmla="*/ 3764248 w 3764248"/>
              <a:gd name="connsiteY5" fmla="*/ 0 h 12191999"/>
              <a:gd name="connsiteX0" fmla="*/ 3677156 w 3677156"/>
              <a:gd name="connsiteY0" fmla="*/ 10274 h 12202273"/>
              <a:gd name="connsiteX1" fmla="*/ 3677156 w 3677156"/>
              <a:gd name="connsiteY1" fmla="*/ 12202273 h 12202273"/>
              <a:gd name="connsiteX2" fmla="*/ 610089 w 3677156"/>
              <a:gd name="connsiteY2" fmla="*/ 12202273 h 12202273"/>
              <a:gd name="connsiteX3" fmla="*/ 604709 w 3677156"/>
              <a:gd name="connsiteY3" fmla="*/ 11504357 h 12202273"/>
              <a:gd name="connsiteX4" fmla="*/ 161091 w 3677156"/>
              <a:gd name="connsiteY4" fmla="*/ 0 h 12202273"/>
              <a:gd name="connsiteX5" fmla="*/ 3677156 w 3677156"/>
              <a:gd name="connsiteY5" fmla="*/ 10274 h 12202273"/>
              <a:gd name="connsiteX0" fmla="*/ 3516065 w 3516065"/>
              <a:gd name="connsiteY0" fmla="*/ 10274 h 12202273"/>
              <a:gd name="connsiteX1" fmla="*/ 3516065 w 3516065"/>
              <a:gd name="connsiteY1" fmla="*/ 12202273 h 12202273"/>
              <a:gd name="connsiteX2" fmla="*/ 448998 w 3516065"/>
              <a:gd name="connsiteY2" fmla="*/ 12202273 h 12202273"/>
              <a:gd name="connsiteX3" fmla="*/ 443618 w 3516065"/>
              <a:gd name="connsiteY3" fmla="*/ 11504357 h 12202273"/>
              <a:gd name="connsiteX4" fmla="*/ 0 w 3516065"/>
              <a:gd name="connsiteY4" fmla="*/ 0 h 12202273"/>
              <a:gd name="connsiteX5" fmla="*/ 3516065 w 3516065"/>
              <a:gd name="connsiteY5" fmla="*/ 10274 h 12202273"/>
              <a:gd name="connsiteX0" fmla="*/ 3516065 w 3516065"/>
              <a:gd name="connsiteY0" fmla="*/ 10274 h 12202273"/>
              <a:gd name="connsiteX1" fmla="*/ 3516065 w 3516065"/>
              <a:gd name="connsiteY1" fmla="*/ 12202273 h 12202273"/>
              <a:gd name="connsiteX2" fmla="*/ 448998 w 3516065"/>
              <a:gd name="connsiteY2" fmla="*/ 12202273 h 12202273"/>
              <a:gd name="connsiteX3" fmla="*/ 443618 w 3516065"/>
              <a:gd name="connsiteY3" fmla="*/ 11504357 h 12202273"/>
              <a:gd name="connsiteX4" fmla="*/ 0 w 3516065"/>
              <a:gd name="connsiteY4" fmla="*/ 0 h 12202273"/>
              <a:gd name="connsiteX5" fmla="*/ 3516065 w 3516065"/>
              <a:gd name="connsiteY5" fmla="*/ 10274 h 12202273"/>
              <a:gd name="connsiteX0" fmla="*/ 3516065 w 3516065"/>
              <a:gd name="connsiteY0" fmla="*/ 10274 h 12202273"/>
              <a:gd name="connsiteX1" fmla="*/ 3516065 w 3516065"/>
              <a:gd name="connsiteY1" fmla="*/ 12202273 h 12202273"/>
              <a:gd name="connsiteX2" fmla="*/ 448998 w 3516065"/>
              <a:gd name="connsiteY2" fmla="*/ 12202273 h 12202273"/>
              <a:gd name="connsiteX3" fmla="*/ 443618 w 3516065"/>
              <a:gd name="connsiteY3" fmla="*/ 11144762 h 12202273"/>
              <a:gd name="connsiteX4" fmla="*/ 0 w 3516065"/>
              <a:gd name="connsiteY4" fmla="*/ 0 h 12202273"/>
              <a:gd name="connsiteX5" fmla="*/ 3516065 w 3516065"/>
              <a:gd name="connsiteY5" fmla="*/ 10274 h 12202273"/>
              <a:gd name="connsiteX0" fmla="*/ 3516329 w 3516329"/>
              <a:gd name="connsiteY0" fmla="*/ 10274 h 12202273"/>
              <a:gd name="connsiteX1" fmla="*/ 3516329 w 3516329"/>
              <a:gd name="connsiteY1" fmla="*/ 12202273 h 12202273"/>
              <a:gd name="connsiteX2" fmla="*/ 449262 w 3516329"/>
              <a:gd name="connsiteY2" fmla="*/ 12202273 h 12202273"/>
              <a:gd name="connsiteX3" fmla="*/ 443882 w 3516329"/>
              <a:gd name="connsiteY3" fmla="*/ 11144762 h 12202273"/>
              <a:gd name="connsiteX4" fmla="*/ 264 w 3516329"/>
              <a:gd name="connsiteY4" fmla="*/ 0 h 12202273"/>
              <a:gd name="connsiteX5" fmla="*/ 3516329 w 3516329"/>
              <a:gd name="connsiteY5" fmla="*/ 10274 h 12202273"/>
              <a:gd name="connsiteX0" fmla="*/ 3670293 w 3670293"/>
              <a:gd name="connsiteY0" fmla="*/ 10274 h 12202273"/>
              <a:gd name="connsiteX1" fmla="*/ 3670293 w 3670293"/>
              <a:gd name="connsiteY1" fmla="*/ 12202273 h 12202273"/>
              <a:gd name="connsiteX2" fmla="*/ 603226 w 3670293"/>
              <a:gd name="connsiteY2" fmla="*/ 12202273 h 12202273"/>
              <a:gd name="connsiteX3" fmla="*/ 597846 w 3670293"/>
              <a:gd name="connsiteY3" fmla="*/ 11144762 h 12202273"/>
              <a:gd name="connsiteX4" fmla="*/ 186 w 3670293"/>
              <a:gd name="connsiteY4" fmla="*/ 0 h 12202273"/>
              <a:gd name="connsiteX5" fmla="*/ 3670293 w 3670293"/>
              <a:gd name="connsiteY5" fmla="*/ 10274 h 12202273"/>
              <a:gd name="connsiteX0" fmla="*/ 3918216 w 3918216"/>
              <a:gd name="connsiteY0" fmla="*/ 10274 h 12202273"/>
              <a:gd name="connsiteX1" fmla="*/ 3918216 w 3918216"/>
              <a:gd name="connsiteY1" fmla="*/ 12202273 h 12202273"/>
              <a:gd name="connsiteX2" fmla="*/ 851149 w 3918216"/>
              <a:gd name="connsiteY2" fmla="*/ 12202273 h 12202273"/>
              <a:gd name="connsiteX3" fmla="*/ 845769 w 3918216"/>
              <a:gd name="connsiteY3" fmla="*/ 11144762 h 12202273"/>
              <a:gd name="connsiteX4" fmla="*/ 380764 w 3918216"/>
              <a:gd name="connsiteY4" fmla="*/ 4253499 h 12202273"/>
              <a:gd name="connsiteX5" fmla="*/ 248109 w 3918216"/>
              <a:gd name="connsiteY5" fmla="*/ 0 h 12202273"/>
              <a:gd name="connsiteX6" fmla="*/ 3918216 w 3918216"/>
              <a:gd name="connsiteY6" fmla="*/ 10274 h 12202273"/>
              <a:gd name="connsiteX0" fmla="*/ 3670107 w 3670107"/>
              <a:gd name="connsiteY0" fmla="*/ 10274 h 12202273"/>
              <a:gd name="connsiteX1" fmla="*/ 3670107 w 3670107"/>
              <a:gd name="connsiteY1" fmla="*/ 12202273 h 12202273"/>
              <a:gd name="connsiteX2" fmla="*/ 603040 w 3670107"/>
              <a:gd name="connsiteY2" fmla="*/ 12202273 h 12202273"/>
              <a:gd name="connsiteX3" fmla="*/ 597660 w 3670107"/>
              <a:gd name="connsiteY3" fmla="*/ 11144762 h 12202273"/>
              <a:gd name="connsiteX4" fmla="*/ 132655 w 3670107"/>
              <a:gd name="connsiteY4" fmla="*/ 4253499 h 12202273"/>
              <a:gd name="connsiteX5" fmla="*/ 0 w 3670107"/>
              <a:gd name="connsiteY5" fmla="*/ 0 h 12202273"/>
              <a:gd name="connsiteX6" fmla="*/ 3670107 w 3670107"/>
              <a:gd name="connsiteY6" fmla="*/ 10274 h 12202273"/>
              <a:gd name="connsiteX0" fmla="*/ 3675216 w 3675216"/>
              <a:gd name="connsiteY0" fmla="*/ 10274 h 12202273"/>
              <a:gd name="connsiteX1" fmla="*/ 3675216 w 3675216"/>
              <a:gd name="connsiteY1" fmla="*/ 12202273 h 12202273"/>
              <a:gd name="connsiteX2" fmla="*/ 608149 w 3675216"/>
              <a:gd name="connsiteY2" fmla="*/ 12202273 h 12202273"/>
              <a:gd name="connsiteX3" fmla="*/ 602769 w 3675216"/>
              <a:gd name="connsiteY3" fmla="*/ 11144762 h 12202273"/>
              <a:gd name="connsiteX4" fmla="*/ 137764 w 3675216"/>
              <a:gd name="connsiteY4" fmla="*/ 4253499 h 12202273"/>
              <a:gd name="connsiteX5" fmla="*/ 5109 w 3675216"/>
              <a:gd name="connsiteY5" fmla="*/ 0 h 12202273"/>
              <a:gd name="connsiteX6" fmla="*/ 3675216 w 3675216"/>
              <a:gd name="connsiteY6" fmla="*/ 10274 h 12202273"/>
              <a:gd name="connsiteX0" fmla="*/ 3670126 w 3670126"/>
              <a:gd name="connsiteY0" fmla="*/ 10274 h 12202273"/>
              <a:gd name="connsiteX1" fmla="*/ 3670126 w 3670126"/>
              <a:gd name="connsiteY1" fmla="*/ 12202273 h 12202273"/>
              <a:gd name="connsiteX2" fmla="*/ 603059 w 3670126"/>
              <a:gd name="connsiteY2" fmla="*/ 12202273 h 12202273"/>
              <a:gd name="connsiteX3" fmla="*/ 597679 w 3670126"/>
              <a:gd name="connsiteY3" fmla="*/ 11144762 h 12202273"/>
              <a:gd name="connsiteX4" fmla="*/ 132674 w 3670126"/>
              <a:gd name="connsiteY4" fmla="*/ 4253499 h 12202273"/>
              <a:gd name="connsiteX5" fmla="*/ 19 w 3670126"/>
              <a:gd name="connsiteY5" fmla="*/ 0 h 12202273"/>
              <a:gd name="connsiteX6" fmla="*/ 3670126 w 3670126"/>
              <a:gd name="connsiteY6" fmla="*/ 10274 h 12202273"/>
              <a:gd name="connsiteX0" fmla="*/ 3670126 w 3670126"/>
              <a:gd name="connsiteY0" fmla="*/ 10274 h 12202273"/>
              <a:gd name="connsiteX1" fmla="*/ 3670126 w 3670126"/>
              <a:gd name="connsiteY1" fmla="*/ 12202273 h 12202273"/>
              <a:gd name="connsiteX2" fmla="*/ 603059 w 3670126"/>
              <a:gd name="connsiteY2" fmla="*/ 12202273 h 12202273"/>
              <a:gd name="connsiteX3" fmla="*/ 548166 w 3670126"/>
              <a:gd name="connsiteY3" fmla="*/ 11196132 h 12202273"/>
              <a:gd name="connsiteX4" fmla="*/ 132674 w 3670126"/>
              <a:gd name="connsiteY4" fmla="*/ 4253499 h 12202273"/>
              <a:gd name="connsiteX5" fmla="*/ 19 w 3670126"/>
              <a:gd name="connsiteY5" fmla="*/ 0 h 12202273"/>
              <a:gd name="connsiteX6" fmla="*/ 3670126 w 3670126"/>
              <a:gd name="connsiteY6" fmla="*/ 10274 h 12202273"/>
              <a:gd name="connsiteX0" fmla="*/ 3670126 w 3670126"/>
              <a:gd name="connsiteY0" fmla="*/ 10274 h 12202273"/>
              <a:gd name="connsiteX1" fmla="*/ 3670126 w 3670126"/>
              <a:gd name="connsiteY1" fmla="*/ 12202273 h 12202273"/>
              <a:gd name="connsiteX2" fmla="*/ 603059 w 3670126"/>
              <a:gd name="connsiteY2" fmla="*/ 12202273 h 12202273"/>
              <a:gd name="connsiteX3" fmla="*/ 548166 w 3670126"/>
              <a:gd name="connsiteY3" fmla="*/ 11196132 h 12202273"/>
              <a:gd name="connsiteX4" fmla="*/ 132674 w 3670126"/>
              <a:gd name="connsiteY4" fmla="*/ 4253499 h 12202273"/>
              <a:gd name="connsiteX5" fmla="*/ 19 w 3670126"/>
              <a:gd name="connsiteY5" fmla="*/ 0 h 12202273"/>
              <a:gd name="connsiteX6" fmla="*/ 3670126 w 3670126"/>
              <a:gd name="connsiteY6" fmla="*/ 10274 h 12202273"/>
              <a:gd name="connsiteX0" fmla="*/ 3585220 w 3585220"/>
              <a:gd name="connsiteY0" fmla="*/ 0 h 12191999"/>
              <a:gd name="connsiteX1" fmla="*/ 3585220 w 3585220"/>
              <a:gd name="connsiteY1" fmla="*/ 12191999 h 12191999"/>
              <a:gd name="connsiteX2" fmla="*/ 518153 w 3585220"/>
              <a:gd name="connsiteY2" fmla="*/ 12191999 h 12191999"/>
              <a:gd name="connsiteX3" fmla="*/ 463260 w 3585220"/>
              <a:gd name="connsiteY3" fmla="*/ 11185858 h 12191999"/>
              <a:gd name="connsiteX4" fmla="*/ 47768 w 3585220"/>
              <a:gd name="connsiteY4" fmla="*/ 4243225 h 12191999"/>
              <a:gd name="connsiteX5" fmla="*/ 36018 w 3585220"/>
              <a:gd name="connsiteY5" fmla="*/ 742 h 12191999"/>
              <a:gd name="connsiteX6" fmla="*/ 3585220 w 3585220"/>
              <a:gd name="connsiteY6" fmla="*/ 0 h 12191999"/>
              <a:gd name="connsiteX0" fmla="*/ 3549239 w 3549239"/>
              <a:gd name="connsiteY0" fmla="*/ 0 h 12191999"/>
              <a:gd name="connsiteX1" fmla="*/ 3549239 w 3549239"/>
              <a:gd name="connsiteY1" fmla="*/ 12191999 h 12191999"/>
              <a:gd name="connsiteX2" fmla="*/ 482172 w 3549239"/>
              <a:gd name="connsiteY2" fmla="*/ 12191999 h 12191999"/>
              <a:gd name="connsiteX3" fmla="*/ 427279 w 3549239"/>
              <a:gd name="connsiteY3" fmla="*/ 11185858 h 12191999"/>
              <a:gd name="connsiteX4" fmla="*/ 114556 w 3549239"/>
              <a:gd name="connsiteY4" fmla="*/ 5972873 h 12191999"/>
              <a:gd name="connsiteX5" fmla="*/ 37 w 3549239"/>
              <a:gd name="connsiteY5" fmla="*/ 742 h 12191999"/>
              <a:gd name="connsiteX6" fmla="*/ 3549239 w 3549239"/>
              <a:gd name="connsiteY6" fmla="*/ 0 h 12191999"/>
              <a:gd name="connsiteX0" fmla="*/ 3549239 w 3549239"/>
              <a:gd name="connsiteY0" fmla="*/ 0 h 12191999"/>
              <a:gd name="connsiteX1" fmla="*/ 3549239 w 3549239"/>
              <a:gd name="connsiteY1" fmla="*/ 12191999 h 12191999"/>
              <a:gd name="connsiteX2" fmla="*/ 530534 w 3549239"/>
              <a:gd name="connsiteY2" fmla="*/ 12191999 h 12191999"/>
              <a:gd name="connsiteX3" fmla="*/ 427279 w 3549239"/>
              <a:gd name="connsiteY3" fmla="*/ 11185858 h 12191999"/>
              <a:gd name="connsiteX4" fmla="*/ 114556 w 3549239"/>
              <a:gd name="connsiteY4" fmla="*/ 5972873 h 12191999"/>
              <a:gd name="connsiteX5" fmla="*/ 37 w 3549239"/>
              <a:gd name="connsiteY5" fmla="*/ 742 h 12191999"/>
              <a:gd name="connsiteX6" fmla="*/ 3549239 w 3549239"/>
              <a:gd name="connsiteY6" fmla="*/ 0 h 12191999"/>
              <a:gd name="connsiteX0" fmla="*/ 3549239 w 3549239"/>
              <a:gd name="connsiteY0" fmla="*/ 0 h 12191999"/>
              <a:gd name="connsiteX1" fmla="*/ 3549239 w 3549239"/>
              <a:gd name="connsiteY1" fmla="*/ 12191999 h 12191999"/>
              <a:gd name="connsiteX2" fmla="*/ 433811 w 3549239"/>
              <a:gd name="connsiteY2" fmla="*/ 12191999 h 12191999"/>
              <a:gd name="connsiteX3" fmla="*/ 427279 w 3549239"/>
              <a:gd name="connsiteY3" fmla="*/ 11185858 h 12191999"/>
              <a:gd name="connsiteX4" fmla="*/ 114556 w 3549239"/>
              <a:gd name="connsiteY4" fmla="*/ 5972873 h 12191999"/>
              <a:gd name="connsiteX5" fmla="*/ 37 w 3549239"/>
              <a:gd name="connsiteY5" fmla="*/ 742 h 12191999"/>
              <a:gd name="connsiteX6" fmla="*/ 3549239 w 3549239"/>
              <a:gd name="connsiteY6" fmla="*/ 0 h 12191999"/>
              <a:gd name="connsiteX0" fmla="*/ 3549239 w 3549239"/>
              <a:gd name="connsiteY0" fmla="*/ 0 h 12191999"/>
              <a:gd name="connsiteX1" fmla="*/ 3549239 w 3549239"/>
              <a:gd name="connsiteY1" fmla="*/ 12191999 h 12191999"/>
              <a:gd name="connsiteX2" fmla="*/ 433811 w 3549239"/>
              <a:gd name="connsiteY2" fmla="*/ 12191999 h 12191999"/>
              <a:gd name="connsiteX3" fmla="*/ 348691 w 3549239"/>
              <a:gd name="connsiteY3" fmla="*/ 11163824 h 12191999"/>
              <a:gd name="connsiteX4" fmla="*/ 114556 w 3549239"/>
              <a:gd name="connsiteY4" fmla="*/ 5972873 h 12191999"/>
              <a:gd name="connsiteX5" fmla="*/ 37 w 3549239"/>
              <a:gd name="connsiteY5" fmla="*/ 742 h 12191999"/>
              <a:gd name="connsiteX6" fmla="*/ 3549239 w 3549239"/>
              <a:gd name="connsiteY6" fmla="*/ 0 h 12191999"/>
              <a:gd name="connsiteX0" fmla="*/ 3549239 w 3549239"/>
              <a:gd name="connsiteY0" fmla="*/ 0 h 12191999"/>
              <a:gd name="connsiteX1" fmla="*/ 3549239 w 3549239"/>
              <a:gd name="connsiteY1" fmla="*/ 12191999 h 12191999"/>
              <a:gd name="connsiteX2" fmla="*/ 433811 w 3549239"/>
              <a:gd name="connsiteY2" fmla="*/ 12191999 h 12191999"/>
              <a:gd name="connsiteX3" fmla="*/ 114556 w 3549239"/>
              <a:gd name="connsiteY3" fmla="*/ 5972873 h 12191999"/>
              <a:gd name="connsiteX4" fmla="*/ 37 w 3549239"/>
              <a:gd name="connsiteY4" fmla="*/ 742 h 12191999"/>
              <a:gd name="connsiteX5" fmla="*/ 3549239 w 3549239"/>
              <a:gd name="connsiteY5" fmla="*/ 0 h 12191999"/>
              <a:gd name="connsiteX0" fmla="*/ 3549239 w 3549239"/>
              <a:gd name="connsiteY0" fmla="*/ 0 h 12191999"/>
              <a:gd name="connsiteX1" fmla="*/ 3549239 w 3549239"/>
              <a:gd name="connsiteY1" fmla="*/ 12191999 h 12191999"/>
              <a:gd name="connsiteX2" fmla="*/ 433811 w 3549239"/>
              <a:gd name="connsiteY2" fmla="*/ 12191999 h 12191999"/>
              <a:gd name="connsiteX3" fmla="*/ 114556 w 3549239"/>
              <a:gd name="connsiteY3" fmla="*/ 5972873 h 12191999"/>
              <a:gd name="connsiteX4" fmla="*/ 37 w 3549239"/>
              <a:gd name="connsiteY4" fmla="*/ 742 h 12191999"/>
              <a:gd name="connsiteX5" fmla="*/ 3549239 w 3549239"/>
              <a:gd name="connsiteY5" fmla="*/ 0 h 12191999"/>
              <a:gd name="connsiteX0" fmla="*/ 3549224 w 3549224"/>
              <a:gd name="connsiteY0" fmla="*/ 0 h 12191999"/>
              <a:gd name="connsiteX1" fmla="*/ 3549224 w 3549224"/>
              <a:gd name="connsiteY1" fmla="*/ 12191999 h 12191999"/>
              <a:gd name="connsiteX2" fmla="*/ 433796 w 3549224"/>
              <a:gd name="connsiteY2" fmla="*/ 12191999 h 12191999"/>
              <a:gd name="connsiteX3" fmla="*/ 126632 w 3549224"/>
              <a:gd name="connsiteY3" fmla="*/ 4959322 h 12191999"/>
              <a:gd name="connsiteX4" fmla="*/ 22 w 3549224"/>
              <a:gd name="connsiteY4" fmla="*/ 742 h 12191999"/>
              <a:gd name="connsiteX5" fmla="*/ 3549224 w 3549224"/>
              <a:gd name="connsiteY5" fmla="*/ 0 h 12191999"/>
              <a:gd name="connsiteX0" fmla="*/ 3549224 w 3549224"/>
              <a:gd name="connsiteY0" fmla="*/ 0 h 12191999"/>
              <a:gd name="connsiteX1" fmla="*/ 3549224 w 3549224"/>
              <a:gd name="connsiteY1" fmla="*/ 12191999 h 12191999"/>
              <a:gd name="connsiteX2" fmla="*/ 415661 w 3549224"/>
              <a:gd name="connsiteY2" fmla="*/ 12191999 h 12191999"/>
              <a:gd name="connsiteX3" fmla="*/ 126632 w 3549224"/>
              <a:gd name="connsiteY3" fmla="*/ 4959322 h 12191999"/>
              <a:gd name="connsiteX4" fmla="*/ 22 w 3549224"/>
              <a:gd name="connsiteY4" fmla="*/ 742 h 12191999"/>
              <a:gd name="connsiteX5" fmla="*/ 3549224 w 3549224"/>
              <a:gd name="connsiteY5" fmla="*/ 0 h 12191999"/>
              <a:gd name="connsiteX0" fmla="*/ 3549224 w 3549224"/>
              <a:gd name="connsiteY0" fmla="*/ 0 h 12191999"/>
              <a:gd name="connsiteX1" fmla="*/ 3549224 w 3549224"/>
              <a:gd name="connsiteY1" fmla="*/ 12191999 h 12191999"/>
              <a:gd name="connsiteX2" fmla="*/ 415661 w 3549224"/>
              <a:gd name="connsiteY2" fmla="*/ 12191999 h 12191999"/>
              <a:gd name="connsiteX3" fmla="*/ 126632 w 3549224"/>
              <a:gd name="connsiteY3" fmla="*/ 4959322 h 12191999"/>
              <a:gd name="connsiteX4" fmla="*/ 22 w 3549224"/>
              <a:gd name="connsiteY4" fmla="*/ 742 h 12191999"/>
              <a:gd name="connsiteX5" fmla="*/ 3549224 w 3549224"/>
              <a:gd name="connsiteY5" fmla="*/ 0 h 12191999"/>
              <a:gd name="connsiteX0" fmla="*/ 3549224 w 3549224"/>
              <a:gd name="connsiteY0" fmla="*/ 0 h 12191999"/>
              <a:gd name="connsiteX1" fmla="*/ 3549224 w 3549224"/>
              <a:gd name="connsiteY1" fmla="*/ 12191999 h 12191999"/>
              <a:gd name="connsiteX2" fmla="*/ 415661 w 3549224"/>
              <a:gd name="connsiteY2" fmla="*/ 12191999 h 12191999"/>
              <a:gd name="connsiteX3" fmla="*/ 126632 w 3549224"/>
              <a:gd name="connsiteY3" fmla="*/ 4364412 h 12191999"/>
              <a:gd name="connsiteX4" fmla="*/ 22 w 3549224"/>
              <a:gd name="connsiteY4" fmla="*/ 742 h 12191999"/>
              <a:gd name="connsiteX5" fmla="*/ 3549224 w 3549224"/>
              <a:gd name="connsiteY5" fmla="*/ 0 h 12191999"/>
              <a:gd name="connsiteX0" fmla="*/ 3549417 w 3549417"/>
              <a:gd name="connsiteY0" fmla="*/ 0 h 12191999"/>
              <a:gd name="connsiteX1" fmla="*/ 3549417 w 3549417"/>
              <a:gd name="connsiteY1" fmla="*/ 12191999 h 12191999"/>
              <a:gd name="connsiteX2" fmla="*/ 415854 w 3549417"/>
              <a:gd name="connsiteY2" fmla="*/ 12191999 h 12191999"/>
              <a:gd name="connsiteX3" fmla="*/ 96599 w 3549417"/>
              <a:gd name="connsiteY3" fmla="*/ 3857636 h 12191999"/>
              <a:gd name="connsiteX4" fmla="*/ 215 w 3549417"/>
              <a:gd name="connsiteY4" fmla="*/ 742 h 12191999"/>
              <a:gd name="connsiteX5" fmla="*/ 3549417 w 3549417"/>
              <a:gd name="connsiteY5" fmla="*/ 0 h 12191999"/>
              <a:gd name="connsiteX0" fmla="*/ 3557307 w 3557307"/>
              <a:gd name="connsiteY0" fmla="*/ 0 h 12191999"/>
              <a:gd name="connsiteX1" fmla="*/ 3557307 w 3557307"/>
              <a:gd name="connsiteY1" fmla="*/ 12191999 h 12191999"/>
              <a:gd name="connsiteX2" fmla="*/ 423744 w 3557307"/>
              <a:gd name="connsiteY2" fmla="*/ 12191999 h 12191999"/>
              <a:gd name="connsiteX3" fmla="*/ 68218 w 3557307"/>
              <a:gd name="connsiteY3" fmla="*/ 4155091 h 12191999"/>
              <a:gd name="connsiteX4" fmla="*/ 8105 w 3557307"/>
              <a:gd name="connsiteY4" fmla="*/ 742 h 12191999"/>
              <a:gd name="connsiteX5" fmla="*/ 3557307 w 3557307"/>
              <a:gd name="connsiteY5" fmla="*/ 0 h 12191999"/>
              <a:gd name="connsiteX0" fmla="*/ 3536858 w 3536858"/>
              <a:gd name="connsiteY0" fmla="*/ 0 h 12191999"/>
              <a:gd name="connsiteX1" fmla="*/ 3536858 w 3536858"/>
              <a:gd name="connsiteY1" fmla="*/ 12191999 h 12191999"/>
              <a:gd name="connsiteX2" fmla="*/ 403295 w 3536858"/>
              <a:gd name="connsiteY2" fmla="*/ 12191999 h 12191999"/>
              <a:gd name="connsiteX3" fmla="*/ 47769 w 3536858"/>
              <a:gd name="connsiteY3" fmla="*/ 4155091 h 12191999"/>
              <a:gd name="connsiteX4" fmla="*/ 36018 w 3536858"/>
              <a:gd name="connsiteY4" fmla="*/ 11759 h 12191999"/>
              <a:gd name="connsiteX5" fmla="*/ 3536858 w 3536858"/>
              <a:gd name="connsiteY5" fmla="*/ 0 h 12191999"/>
              <a:gd name="connsiteX0" fmla="*/ 3543512 w 3543512"/>
              <a:gd name="connsiteY0" fmla="*/ 0 h 12191999"/>
              <a:gd name="connsiteX1" fmla="*/ 3543512 w 3543512"/>
              <a:gd name="connsiteY1" fmla="*/ 12191999 h 12191999"/>
              <a:gd name="connsiteX2" fmla="*/ 409949 w 3543512"/>
              <a:gd name="connsiteY2" fmla="*/ 12191999 h 12191999"/>
              <a:gd name="connsiteX3" fmla="*/ 54423 w 3543512"/>
              <a:gd name="connsiteY3" fmla="*/ 4155091 h 12191999"/>
              <a:gd name="connsiteX4" fmla="*/ 42672 w 3543512"/>
              <a:gd name="connsiteY4" fmla="*/ 11759 h 12191999"/>
              <a:gd name="connsiteX5" fmla="*/ 3543512 w 3543512"/>
              <a:gd name="connsiteY5" fmla="*/ 0 h 12191999"/>
              <a:gd name="connsiteX0" fmla="*/ 3768541 w 3768541"/>
              <a:gd name="connsiteY0" fmla="*/ 0 h 12191999"/>
              <a:gd name="connsiteX1" fmla="*/ 3768541 w 3768541"/>
              <a:gd name="connsiteY1" fmla="*/ 12191999 h 12191999"/>
              <a:gd name="connsiteX2" fmla="*/ 634978 w 3768541"/>
              <a:gd name="connsiteY2" fmla="*/ 12191999 h 12191999"/>
              <a:gd name="connsiteX3" fmla="*/ 267701 w 3768541"/>
              <a:gd name="connsiteY3" fmla="*/ 11759 h 12191999"/>
              <a:gd name="connsiteX4" fmla="*/ 3768541 w 3768541"/>
              <a:gd name="connsiteY4" fmla="*/ 0 h 12191999"/>
              <a:gd name="connsiteX0" fmla="*/ 3616629 w 3616629"/>
              <a:gd name="connsiteY0" fmla="*/ 0 h 12191999"/>
              <a:gd name="connsiteX1" fmla="*/ 3616629 w 3616629"/>
              <a:gd name="connsiteY1" fmla="*/ 12191999 h 12191999"/>
              <a:gd name="connsiteX2" fmla="*/ 483066 w 3616629"/>
              <a:gd name="connsiteY2" fmla="*/ 12191999 h 12191999"/>
              <a:gd name="connsiteX3" fmla="*/ 115789 w 3616629"/>
              <a:gd name="connsiteY3" fmla="*/ 11759 h 12191999"/>
              <a:gd name="connsiteX4" fmla="*/ 3616629 w 3616629"/>
              <a:gd name="connsiteY4" fmla="*/ 0 h 12191999"/>
              <a:gd name="connsiteX0" fmla="*/ 3616629 w 3616629"/>
              <a:gd name="connsiteY0" fmla="*/ 0 h 12191999"/>
              <a:gd name="connsiteX1" fmla="*/ 3616629 w 3616629"/>
              <a:gd name="connsiteY1" fmla="*/ 12191999 h 12191999"/>
              <a:gd name="connsiteX2" fmla="*/ 483066 w 3616629"/>
              <a:gd name="connsiteY2" fmla="*/ 12191999 h 12191999"/>
              <a:gd name="connsiteX3" fmla="*/ 115789 w 3616629"/>
              <a:gd name="connsiteY3" fmla="*/ 11759 h 12191999"/>
              <a:gd name="connsiteX4" fmla="*/ 3616629 w 3616629"/>
              <a:gd name="connsiteY4" fmla="*/ 0 h 12191999"/>
              <a:gd name="connsiteX0" fmla="*/ 3616629 w 3616629"/>
              <a:gd name="connsiteY0" fmla="*/ 0 h 12191999"/>
              <a:gd name="connsiteX1" fmla="*/ 3616629 w 3616629"/>
              <a:gd name="connsiteY1" fmla="*/ 12191999 h 12191999"/>
              <a:gd name="connsiteX2" fmla="*/ 483066 w 3616629"/>
              <a:gd name="connsiteY2" fmla="*/ 12191999 h 12191999"/>
              <a:gd name="connsiteX3" fmla="*/ 115789 w 3616629"/>
              <a:gd name="connsiteY3" fmla="*/ 11759 h 12191999"/>
              <a:gd name="connsiteX4" fmla="*/ 3616629 w 3616629"/>
              <a:gd name="connsiteY4" fmla="*/ 0 h 12191999"/>
              <a:gd name="connsiteX0" fmla="*/ 3565611 w 3565611"/>
              <a:gd name="connsiteY0" fmla="*/ 0 h 12191999"/>
              <a:gd name="connsiteX1" fmla="*/ 3565611 w 3565611"/>
              <a:gd name="connsiteY1" fmla="*/ 12191999 h 12191999"/>
              <a:gd name="connsiteX2" fmla="*/ 432048 w 3565611"/>
              <a:gd name="connsiteY2" fmla="*/ 12191999 h 12191999"/>
              <a:gd name="connsiteX3" fmla="*/ 64771 w 3565611"/>
              <a:gd name="connsiteY3" fmla="*/ 11759 h 12191999"/>
              <a:gd name="connsiteX4" fmla="*/ 3565611 w 3565611"/>
              <a:gd name="connsiteY4" fmla="*/ 0 h 12191999"/>
              <a:gd name="connsiteX0" fmla="*/ 3561543 w 3561543"/>
              <a:gd name="connsiteY0" fmla="*/ 0 h 12191999"/>
              <a:gd name="connsiteX1" fmla="*/ 3561543 w 3561543"/>
              <a:gd name="connsiteY1" fmla="*/ 12191999 h 12191999"/>
              <a:gd name="connsiteX2" fmla="*/ 427980 w 3561543"/>
              <a:gd name="connsiteY2" fmla="*/ 12191999 h 12191999"/>
              <a:gd name="connsiteX3" fmla="*/ 60703 w 3561543"/>
              <a:gd name="connsiteY3" fmla="*/ 11759 h 12191999"/>
              <a:gd name="connsiteX4" fmla="*/ 3561543 w 3561543"/>
              <a:gd name="connsiteY4" fmla="*/ 0 h 12191999"/>
              <a:gd name="connsiteX0" fmla="*/ 3561543 w 3561543"/>
              <a:gd name="connsiteY0" fmla="*/ 10013 h 12202012"/>
              <a:gd name="connsiteX1" fmla="*/ 3561543 w 3561543"/>
              <a:gd name="connsiteY1" fmla="*/ 12202012 h 12202012"/>
              <a:gd name="connsiteX2" fmla="*/ 427980 w 3561543"/>
              <a:gd name="connsiteY2" fmla="*/ 12202012 h 12202012"/>
              <a:gd name="connsiteX3" fmla="*/ 60703 w 3561543"/>
              <a:gd name="connsiteY3" fmla="*/ 0 h 12202012"/>
              <a:gd name="connsiteX4" fmla="*/ 3561543 w 3561543"/>
              <a:gd name="connsiteY4" fmla="*/ 10013 h 12202012"/>
              <a:gd name="connsiteX0" fmla="*/ 3532678 w 3532678"/>
              <a:gd name="connsiteY0" fmla="*/ 10013 h 12202012"/>
              <a:gd name="connsiteX1" fmla="*/ 3532678 w 3532678"/>
              <a:gd name="connsiteY1" fmla="*/ 12202012 h 12202012"/>
              <a:gd name="connsiteX2" fmla="*/ 399115 w 3532678"/>
              <a:gd name="connsiteY2" fmla="*/ 12202012 h 12202012"/>
              <a:gd name="connsiteX3" fmla="*/ 31838 w 3532678"/>
              <a:gd name="connsiteY3" fmla="*/ 0 h 12202012"/>
              <a:gd name="connsiteX4" fmla="*/ 3532678 w 3532678"/>
              <a:gd name="connsiteY4" fmla="*/ 10013 h 12202012"/>
              <a:gd name="connsiteX0" fmla="*/ 3542392 w 3542392"/>
              <a:gd name="connsiteY0" fmla="*/ 10013 h 12202012"/>
              <a:gd name="connsiteX1" fmla="*/ 3542392 w 3542392"/>
              <a:gd name="connsiteY1" fmla="*/ 12202012 h 12202012"/>
              <a:gd name="connsiteX2" fmla="*/ 337150 w 3542392"/>
              <a:gd name="connsiteY2" fmla="*/ 12202012 h 12202012"/>
              <a:gd name="connsiteX3" fmla="*/ 41552 w 3542392"/>
              <a:gd name="connsiteY3" fmla="*/ 0 h 12202012"/>
              <a:gd name="connsiteX4" fmla="*/ 3542392 w 3542392"/>
              <a:gd name="connsiteY4" fmla="*/ 10013 h 12202012"/>
              <a:gd name="connsiteX0" fmla="*/ 3532698 w 3532698"/>
              <a:gd name="connsiteY0" fmla="*/ 10013 h 12202012"/>
              <a:gd name="connsiteX1" fmla="*/ 3532698 w 3532698"/>
              <a:gd name="connsiteY1" fmla="*/ 12202012 h 12202012"/>
              <a:gd name="connsiteX2" fmla="*/ 327456 w 3532698"/>
              <a:gd name="connsiteY2" fmla="*/ 12202012 h 12202012"/>
              <a:gd name="connsiteX3" fmla="*/ 31858 w 3532698"/>
              <a:gd name="connsiteY3" fmla="*/ 0 h 12202012"/>
              <a:gd name="connsiteX4" fmla="*/ 3532698 w 3532698"/>
              <a:gd name="connsiteY4" fmla="*/ 10013 h 12202012"/>
              <a:gd name="connsiteX0" fmla="*/ 3500840 w 3500840"/>
              <a:gd name="connsiteY0" fmla="*/ 10013 h 12202012"/>
              <a:gd name="connsiteX1" fmla="*/ 3500840 w 3500840"/>
              <a:gd name="connsiteY1" fmla="*/ 12202012 h 12202012"/>
              <a:gd name="connsiteX2" fmla="*/ 295598 w 3500840"/>
              <a:gd name="connsiteY2" fmla="*/ 12202012 h 12202012"/>
              <a:gd name="connsiteX3" fmla="*/ 0 w 3500840"/>
              <a:gd name="connsiteY3" fmla="*/ 0 h 12202012"/>
              <a:gd name="connsiteX4" fmla="*/ 3500840 w 3500840"/>
              <a:gd name="connsiteY4" fmla="*/ 10013 h 1220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0840" h="12202012">
                <a:moveTo>
                  <a:pt x="3500840" y="10013"/>
                </a:moveTo>
                <a:lnTo>
                  <a:pt x="3500840" y="12202012"/>
                </a:lnTo>
                <a:lnTo>
                  <a:pt x="295598" y="12202012"/>
                </a:lnTo>
                <a:cubicBezTo>
                  <a:pt x="67856" y="7205812"/>
                  <a:pt x="1514" y="7384492"/>
                  <a:pt x="0" y="0"/>
                </a:cubicBezTo>
                <a:lnTo>
                  <a:pt x="3500840" y="1001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4286" y="5450064"/>
            <a:ext cx="7356850" cy="756974"/>
          </a:xfrm>
        </p:spPr>
        <p:txBody>
          <a:bodyPr anchor="ctr">
            <a:normAutofit/>
          </a:bodyPr>
          <a:lstStyle>
            <a:lvl1pPr algn="r">
              <a:defRPr sz="1400" cap="all" spc="300" baseline="0">
                <a:latin typeface="+mn-lt"/>
              </a:defRPr>
            </a:lvl1pPr>
          </a:lstStyle>
          <a:p>
            <a:r>
              <a:rPr lang="en-US" dirty="0"/>
              <a:t>Click to edit Quote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008" y="650962"/>
            <a:ext cx="9566163" cy="4148138"/>
          </a:xfrm>
        </p:spPr>
        <p:txBody>
          <a:bodyPr>
            <a:normAutofit/>
          </a:bodyPr>
          <a:lstStyle>
            <a:lvl1pPr marL="182880" indent="-182880">
              <a:buNone/>
              <a:defRPr sz="4000">
                <a:solidFill>
                  <a:srgbClr val="111315"/>
                </a:solidFill>
                <a:latin typeface="+mj-lt"/>
              </a:defRPr>
            </a:lvl1pPr>
            <a:lvl2pPr marL="182880" indent="-182880">
              <a:buNone/>
              <a:defRPr sz="3600">
                <a:solidFill>
                  <a:srgbClr val="111315"/>
                </a:solidFill>
                <a:latin typeface="+mj-lt"/>
              </a:defRPr>
            </a:lvl2pPr>
            <a:lvl3pPr marL="182880" indent="-182880">
              <a:buNone/>
              <a:defRPr sz="3200">
                <a:solidFill>
                  <a:srgbClr val="111315"/>
                </a:solidFill>
                <a:latin typeface="+mj-lt"/>
              </a:defRPr>
            </a:lvl3pPr>
            <a:lvl4pPr marL="182880" indent="-182880">
              <a:buNone/>
              <a:defRPr sz="2800">
                <a:solidFill>
                  <a:srgbClr val="111315"/>
                </a:solidFill>
                <a:latin typeface="+mj-lt"/>
              </a:defRPr>
            </a:lvl4pPr>
            <a:lvl5pPr marL="182880" indent="-182880">
              <a:buNone/>
              <a:defRPr sz="2800">
                <a:solidFill>
                  <a:srgbClr val="111315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A3CA2-EE7D-436C-926E-EA34D51A802B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6616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2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1">
            <a:extLst>
              <a:ext uri="{FF2B5EF4-FFF2-40B4-BE49-F238E27FC236}">
                <a16:creationId xmlns:a16="http://schemas.microsoft.com/office/drawing/2014/main" id="{4D3DFE56-0E8A-4C87-F542-CEA23EA01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8193253" y="2025527"/>
            <a:ext cx="869587" cy="7127922"/>
          </a:xfrm>
          <a:custGeom>
            <a:avLst/>
            <a:gdLst>
              <a:gd name="connsiteX0" fmla="*/ 76151 w 76150"/>
              <a:gd name="connsiteY0" fmla="*/ 940622 h 942105"/>
              <a:gd name="connsiteX1" fmla="*/ 0 w 76150"/>
              <a:gd name="connsiteY1" fmla="*/ 942106 h 942105"/>
              <a:gd name="connsiteX2" fmla="*/ 0 w 76150"/>
              <a:gd name="connsiteY2" fmla="*/ 2923 h 942105"/>
              <a:gd name="connsiteX3" fmla="*/ 71790 w 76150"/>
              <a:gd name="connsiteY3" fmla="*/ 0 h 942105"/>
              <a:gd name="connsiteX4" fmla="*/ 76151 w 76150"/>
              <a:gd name="connsiteY4" fmla="*/ 940622 h 942105"/>
              <a:gd name="connsiteX0" fmla="*/ 76151 w 76151"/>
              <a:gd name="connsiteY0" fmla="*/ 941757 h 942106"/>
              <a:gd name="connsiteX1" fmla="*/ 0 w 76151"/>
              <a:gd name="connsiteY1" fmla="*/ 942106 h 942106"/>
              <a:gd name="connsiteX2" fmla="*/ 0 w 76151"/>
              <a:gd name="connsiteY2" fmla="*/ 2923 h 942106"/>
              <a:gd name="connsiteX3" fmla="*/ 71790 w 76151"/>
              <a:gd name="connsiteY3" fmla="*/ 0 h 942106"/>
              <a:gd name="connsiteX4" fmla="*/ 76151 w 76151"/>
              <a:gd name="connsiteY4" fmla="*/ 941757 h 942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151" h="942106">
                <a:moveTo>
                  <a:pt x="76151" y="941757"/>
                </a:moveTo>
                <a:lnTo>
                  <a:pt x="0" y="942106"/>
                </a:lnTo>
                <a:lnTo>
                  <a:pt x="0" y="2923"/>
                </a:lnTo>
                <a:lnTo>
                  <a:pt x="71790" y="0"/>
                </a:lnTo>
                <a:cubicBezTo>
                  <a:pt x="73244" y="313919"/>
                  <a:pt x="74697" y="627838"/>
                  <a:pt x="76151" y="94175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91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6088" y="5292310"/>
            <a:ext cx="6375048" cy="607449"/>
          </a:xfrm>
        </p:spPr>
        <p:txBody>
          <a:bodyPr anchor="ctr">
            <a:normAutofit/>
          </a:bodyPr>
          <a:lstStyle>
            <a:lvl1pPr>
              <a:defRPr sz="1400" cap="all" spc="300" baseline="0">
                <a:latin typeface="+mn-lt"/>
              </a:defRPr>
            </a:lvl1pPr>
          </a:lstStyle>
          <a:p>
            <a:r>
              <a:rPr lang="en-US" dirty="0"/>
              <a:t>Click to edit Quote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00200" y="1335742"/>
            <a:ext cx="8933329" cy="3325906"/>
          </a:xfrm>
        </p:spPr>
        <p:txBody>
          <a:bodyPr anchor="ctr">
            <a:normAutofit/>
          </a:bodyPr>
          <a:lstStyle>
            <a:lvl1pPr marL="164592" indent="-164592">
              <a:buNone/>
              <a:defRPr sz="4400">
                <a:latin typeface="+mj-lt"/>
              </a:defRPr>
            </a:lvl1pPr>
            <a:lvl2pPr marL="457200" indent="0">
              <a:buNone/>
              <a:defRPr sz="4000">
                <a:latin typeface="+mj-lt"/>
              </a:defRPr>
            </a:lvl2pPr>
            <a:lvl3pPr marL="914400" indent="0">
              <a:buNone/>
              <a:defRPr sz="3600">
                <a:latin typeface="+mj-lt"/>
              </a:defRPr>
            </a:lvl3pPr>
            <a:lvl4pPr marL="1371600" indent="0">
              <a:buNone/>
              <a:defRPr sz="3200">
                <a:latin typeface="+mj-lt"/>
              </a:defRPr>
            </a:lvl4pPr>
            <a:lvl5pPr marL="1828800" indent="0">
              <a:buNone/>
              <a:defRPr sz="3200">
                <a:latin typeface="+mj-lt"/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7B68-96AB-4013-9211-E86A5A647F83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752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3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8B00753-8E70-FC05-984B-3F5013776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" y="0"/>
            <a:ext cx="12192001" cy="6858000"/>
          </a:xfrm>
          <a:custGeom>
            <a:avLst/>
            <a:gdLst>
              <a:gd name="connsiteX0" fmla="*/ 11941949 w 12192001"/>
              <a:gd name="connsiteY0" fmla="*/ 0 h 6858000"/>
              <a:gd name="connsiteX1" fmla="*/ 12192001 w 12192001"/>
              <a:gd name="connsiteY1" fmla="*/ 0 h 6858000"/>
              <a:gd name="connsiteX2" fmla="*/ 12192001 w 12192001"/>
              <a:gd name="connsiteY2" fmla="*/ 3582463 h 6858000"/>
              <a:gd name="connsiteX3" fmla="*/ 0 w 12192001"/>
              <a:gd name="connsiteY3" fmla="*/ 0 h 6858000"/>
              <a:gd name="connsiteX4" fmla="*/ 1 w 12192001"/>
              <a:gd name="connsiteY4" fmla="*/ 0 h 6858000"/>
              <a:gd name="connsiteX5" fmla="*/ 1 w 12192001"/>
              <a:gd name="connsiteY5" fmla="*/ 5155784 h 6858000"/>
              <a:gd name="connsiteX6" fmla="*/ 12192001 w 12192001"/>
              <a:gd name="connsiteY6" fmla="*/ 5155784 h 6858000"/>
              <a:gd name="connsiteX7" fmla="*/ 12192001 w 12192001"/>
              <a:gd name="connsiteY7" fmla="*/ 6858000 h 6858000"/>
              <a:gd name="connsiteX8" fmla="*/ 0 w 12192001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1" h="6858000">
                <a:moveTo>
                  <a:pt x="11941949" y="0"/>
                </a:moveTo>
                <a:lnTo>
                  <a:pt x="12192001" y="0"/>
                </a:lnTo>
                <a:lnTo>
                  <a:pt x="12192001" y="3582463"/>
                </a:lnTo>
                <a:close/>
                <a:moveTo>
                  <a:pt x="0" y="0"/>
                </a:moveTo>
                <a:lnTo>
                  <a:pt x="1" y="0"/>
                </a:lnTo>
                <a:lnTo>
                  <a:pt x="1" y="5155784"/>
                </a:lnTo>
                <a:lnTo>
                  <a:pt x="12192001" y="5155784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9AD91D6-AC13-F3BB-C7F9-4E30869E9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26570" y="5292309"/>
            <a:ext cx="11577008" cy="1565689"/>
          </a:xfrm>
          <a:custGeom>
            <a:avLst/>
            <a:gdLst>
              <a:gd name="connsiteX0" fmla="*/ 81877 w 11577008"/>
              <a:gd name="connsiteY0" fmla="*/ 1860324 h 1860324"/>
              <a:gd name="connsiteX1" fmla="*/ 0 w 11577008"/>
              <a:gd name="connsiteY1" fmla="*/ 0 h 1860324"/>
              <a:gd name="connsiteX2" fmla="*/ 11519670 w 11577008"/>
              <a:gd name="connsiteY2" fmla="*/ 0 h 1860324"/>
              <a:gd name="connsiteX3" fmla="*/ 11577008 w 11577008"/>
              <a:gd name="connsiteY3" fmla="*/ 1570831 h 1860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77008" h="1860324">
                <a:moveTo>
                  <a:pt x="81877" y="1860324"/>
                </a:moveTo>
                <a:lnTo>
                  <a:pt x="0" y="0"/>
                </a:lnTo>
                <a:lnTo>
                  <a:pt x="11519670" y="0"/>
                </a:lnTo>
                <a:lnTo>
                  <a:pt x="11577008" y="1570831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93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86" y="5595256"/>
            <a:ext cx="10286053" cy="761093"/>
          </a:xfrm>
        </p:spPr>
        <p:txBody>
          <a:bodyPr anchor="ctr">
            <a:normAutofit/>
          </a:bodyPr>
          <a:lstStyle>
            <a:lvl1pPr algn="r">
              <a:defRPr sz="1400" cap="all" spc="300" baseline="0">
                <a:solidFill>
                  <a:srgbClr val="435A57"/>
                </a:solidFill>
                <a:latin typeface="+mn-lt"/>
              </a:defRPr>
            </a:lvl1pPr>
          </a:lstStyle>
          <a:p>
            <a:r>
              <a:rPr lang="en-US" dirty="0"/>
              <a:t>Click to edit Quote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68823" y="788894"/>
            <a:ext cx="8937812" cy="3720353"/>
          </a:xfrm>
        </p:spPr>
        <p:txBody>
          <a:bodyPr anchor="ctr">
            <a:normAutofit/>
          </a:bodyPr>
          <a:lstStyle>
            <a:lvl1pPr marL="164592" indent="-164592">
              <a:buNone/>
              <a:defRPr sz="4000">
                <a:latin typeface="+mj-lt"/>
              </a:defRPr>
            </a:lvl1pPr>
            <a:lvl2pPr marL="457200" indent="0">
              <a:buNone/>
              <a:defRPr sz="3600">
                <a:latin typeface="+mj-lt"/>
              </a:defRPr>
            </a:lvl2pPr>
            <a:lvl3pPr marL="914400" indent="0">
              <a:buNone/>
              <a:defRPr sz="3200">
                <a:latin typeface="+mj-lt"/>
              </a:defRPr>
            </a:lvl3pPr>
            <a:lvl4pPr marL="1371600" indent="0">
              <a:buNone/>
              <a:defRPr sz="2800">
                <a:latin typeface="+mj-lt"/>
              </a:defRPr>
            </a:lvl4pPr>
            <a:lvl5pPr marL="1828800" indent="0">
              <a:buNone/>
              <a:defRPr sz="2800">
                <a:latin typeface="+mj-lt"/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2AD0A480-8C72-4262-8122-008AA1A3806A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173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4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456E2FD-E6CA-800D-E35C-0228FC3DA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" y="0"/>
            <a:ext cx="12192002" cy="6858000"/>
          </a:xfrm>
          <a:custGeom>
            <a:avLst/>
            <a:gdLst>
              <a:gd name="connsiteX0" fmla="*/ 0 w 12192002"/>
              <a:gd name="connsiteY0" fmla="*/ 0 h 6858000"/>
              <a:gd name="connsiteX1" fmla="*/ 12192002 w 12192002"/>
              <a:gd name="connsiteY1" fmla="*/ 0 h 6858000"/>
              <a:gd name="connsiteX2" fmla="*/ 12192002 w 12192002"/>
              <a:gd name="connsiteY2" fmla="*/ 6858000 h 6858000"/>
              <a:gd name="connsiteX3" fmla="*/ 0 w 12192002"/>
              <a:gd name="connsiteY3" fmla="*/ 6858000 h 6858000"/>
              <a:gd name="connsiteX4" fmla="*/ 0 w 12192002"/>
              <a:gd name="connsiteY4" fmla="*/ 5292311 h 6858000"/>
              <a:gd name="connsiteX5" fmla="*/ 11947627 w 12192002"/>
              <a:gd name="connsiteY5" fmla="*/ 5259654 h 6858000"/>
              <a:gd name="connsiteX6" fmla="*/ 11654181 w 12192002"/>
              <a:gd name="connsiteY6" fmla="*/ 1 h 6858000"/>
              <a:gd name="connsiteX7" fmla="*/ 0 w 12192002"/>
              <a:gd name="connsiteY7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2" h="6858000">
                <a:moveTo>
                  <a:pt x="0" y="0"/>
                </a:moveTo>
                <a:lnTo>
                  <a:pt x="12192002" y="0"/>
                </a:lnTo>
                <a:lnTo>
                  <a:pt x="12192002" y="6858000"/>
                </a:lnTo>
                <a:lnTo>
                  <a:pt x="0" y="6858000"/>
                </a:lnTo>
                <a:lnTo>
                  <a:pt x="0" y="5292311"/>
                </a:lnTo>
                <a:cubicBezTo>
                  <a:pt x="3699514" y="5314082"/>
                  <a:pt x="8063056" y="5357626"/>
                  <a:pt x="11947627" y="5259654"/>
                </a:cubicBezTo>
                <a:cubicBezTo>
                  <a:pt x="11893355" y="3419350"/>
                  <a:pt x="11751996" y="1753219"/>
                  <a:pt x="11654181" y="1"/>
                </a:cubicBezTo>
                <a:lnTo>
                  <a:pt x="0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F687EA0-9133-BD4B-74FB-9112C60EF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04800" y="5387231"/>
            <a:ext cx="11887200" cy="1470769"/>
          </a:xfrm>
          <a:custGeom>
            <a:avLst/>
            <a:gdLst>
              <a:gd name="connsiteX0" fmla="*/ 0 w 11887200"/>
              <a:gd name="connsiteY0" fmla="*/ 1470769 h 1470769"/>
              <a:gd name="connsiteX1" fmla="*/ 0 w 11887200"/>
              <a:gd name="connsiteY1" fmla="*/ 0 h 1470769"/>
              <a:gd name="connsiteX2" fmla="*/ 11842286 w 11887200"/>
              <a:gd name="connsiteY2" fmla="*/ 0 h 1470769"/>
              <a:gd name="connsiteX3" fmla="*/ 11887200 w 11887200"/>
              <a:gd name="connsiteY3" fmla="*/ 1182962 h 147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87200" h="1470769">
                <a:moveTo>
                  <a:pt x="0" y="1470769"/>
                </a:moveTo>
                <a:lnTo>
                  <a:pt x="0" y="0"/>
                </a:lnTo>
                <a:lnTo>
                  <a:pt x="11842286" y="0"/>
                </a:lnTo>
                <a:lnTo>
                  <a:pt x="11887200" y="1182962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86" y="5878287"/>
            <a:ext cx="10286053" cy="514787"/>
          </a:xfrm>
        </p:spPr>
        <p:txBody>
          <a:bodyPr anchor="ctr">
            <a:normAutofit/>
          </a:bodyPr>
          <a:lstStyle>
            <a:lvl1pPr algn="r">
              <a:defRPr sz="1400" cap="all" spc="300" baseline="0">
                <a:solidFill>
                  <a:srgbClr val="435A57"/>
                </a:solidFill>
                <a:latin typeface="+mn-lt"/>
              </a:defRPr>
            </a:lvl1pPr>
          </a:lstStyle>
          <a:p>
            <a:r>
              <a:rPr lang="en-US" dirty="0"/>
              <a:t>Click to edit Quote Author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25388" y="650961"/>
            <a:ext cx="8830236" cy="4271343"/>
          </a:xfrm>
        </p:spPr>
        <p:txBody>
          <a:bodyPr anchor="ctr">
            <a:normAutofit/>
          </a:bodyPr>
          <a:lstStyle>
            <a:lvl1pPr marL="182880" indent="-182880">
              <a:buNone/>
              <a:defRPr sz="4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3600">
                <a:solidFill>
                  <a:schemeClr val="tx2"/>
                </a:solidFill>
                <a:latin typeface="+mj-lt"/>
              </a:defRPr>
            </a:lvl2pPr>
            <a:lvl3pPr marL="914400" indent="0">
              <a:buNone/>
              <a:defRPr sz="3200">
                <a:solidFill>
                  <a:schemeClr val="tx2"/>
                </a:solidFill>
                <a:latin typeface="+mj-lt"/>
              </a:defRPr>
            </a:lvl3pPr>
            <a:lvl4pPr marL="1371600" indent="0">
              <a:buNone/>
              <a:defRPr sz="2800">
                <a:solidFill>
                  <a:schemeClr val="tx2"/>
                </a:solidFill>
                <a:latin typeface="+mj-lt"/>
              </a:defRPr>
            </a:lvl4pPr>
            <a:lvl5pPr marL="1828800" indent="0">
              <a:buNone/>
              <a:defRPr sz="28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8D9D82D3-1F02-4954-AB65-95AF387380C4}" type="datetime1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11315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31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DBFA8-D864-3FFD-99B7-4EF3FB988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365125"/>
            <a:ext cx="10841380" cy="11493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28B76-E454-CBBC-8079-68E5011DE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009" y="1595119"/>
            <a:ext cx="5183188" cy="737235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41B8AF-0EEC-60CC-19C8-D2B9AF242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008" y="239331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157457-F87C-457F-5B68-B317CB688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95119"/>
            <a:ext cx="5183188" cy="737235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0562-78B4-6904-9762-F89787687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9331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329E47-92C9-16D5-BB17-5317DEAD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F514D8-1385-7948-4F5E-C494C431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CE1D5-4475-4CA3-AC4D-379F98696CBC}" type="datetime1">
              <a:rPr lang="en-US" smtClean="0"/>
              <a:t>10/12/2025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09485-EDFB-B29B-E46B-F2C5C5F75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4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7AA509-9E9D-A20A-8724-B81BD6250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26" y="-11580"/>
            <a:ext cx="12192000" cy="6858000"/>
          </a:xfrm>
          <a:prstGeom prst="rect">
            <a:avLst/>
          </a:prstGeom>
          <a:solidFill>
            <a:schemeClr val="bg2"/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17E1B40-D55A-B032-83DE-BA7F5E6C0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5032057" y="-301943"/>
            <a:ext cx="2341246" cy="11978640"/>
          </a:xfrm>
          <a:custGeom>
            <a:avLst/>
            <a:gdLst>
              <a:gd name="connsiteX0" fmla="*/ 2258378 w 2258378"/>
              <a:gd name="connsiteY0" fmla="*/ 9363068 h 11853376"/>
              <a:gd name="connsiteX1" fmla="*/ 2258378 w 2258378"/>
              <a:gd name="connsiteY1" fmla="*/ 11853376 h 11853376"/>
              <a:gd name="connsiteX2" fmla="*/ 0 w 2258378"/>
              <a:gd name="connsiteY2" fmla="*/ 11853376 h 11853376"/>
              <a:gd name="connsiteX3" fmla="*/ 0 w 2258378"/>
              <a:gd name="connsiteY3" fmla="*/ 25158 h 11853376"/>
              <a:gd name="connsiteX4" fmla="*/ 2181640 w 2258378"/>
              <a:gd name="connsiteY4" fmla="*/ 0 h 1185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378" h="11853376">
                <a:moveTo>
                  <a:pt x="2258378" y="9363068"/>
                </a:moveTo>
                <a:lnTo>
                  <a:pt x="2258378" y="11853376"/>
                </a:lnTo>
                <a:lnTo>
                  <a:pt x="0" y="11853376"/>
                </a:lnTo>
                <a:lnTo>
                  <a:pt x="0" y="25158"/>
                </a:lnTo>
                <a:lnTo>
                  <a:pt x="2181640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68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4856480"/>
            <a:ext cx="9780016" cy="10392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36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4" y="5991602"/>
            <a:ext cx="11199072" cy="41554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FA42057-DD23-85C1-C252-24BD183E5C4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2"/>
            <a:ext cx="11711137" cy="4542152"/>
          </a:xfrm>
          <a:custGeom>
            <a:avLst/>
            <a:gdLst>
              <a:gd name="connsiteX0" fmla="*/ 0 w 11711137"/>
              <a:gd name="connsiteY0" fmla="*/ 0 h 4516752"/>
              <a:gd name="connsiteX1" fmla="*/ 11660551 w 11711137"/>
              <a:gd name="connsiteY1" fmla="*/ 0 h 4516752"/>
              <a:gd name="connsiteX2" fmla="*/ 11711137 w 11711137"/>
              <a:gd name="connsiteY2" fmla="*/ 4440013 h 4516752"/>
              <a:gd name="connsiteX3" fmla="*/ 2460427 w 11711137"/>
              <a:gd name="connsiteY3" fmla="*/ 4516752 h 4516752"/>
              <a:gd name="connsiteX4" fmla="*/ 0 w 11711137"/>
              <a:gd name="connsiteY4" fmla="*/ 4516752 h 4516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11137" h="4516752">
                <a:moveTo>
                  <a:pt x="0" y="0"/>
                </a:moveTo>
                <a:lnTo>
                  <a:pt x="11660551" y="0"/>
                </a:lnTo>
                <a:lnTo>
                  <a:pt x="11711137" y="4440013"/>
                </a:lnTo>
                <a:lnTo>
                  <a:pt x="2460427" y="4516752"/>
                </a:lnTo>
                <a:lnTo>
                  <a:pt x="0" y="4516752"/>
                </a:lnTo>
                <a:close/>
              </a:path>
            </a:pathLst>
          </a:custGeo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C4CAE2B-E054-4E53-96D8-B3BD90BDF468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730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2815-FC02-07B1-95E2-E66E7E886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EDB892-C04A-361E-C1FC-85CB3A4AA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024C0B-E02E-2BBF-C516-851E97BC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7F88C-D673-425E-A1AD-F27D6612A7E9}" type="datetime1">
              <a:rPr lang="en-US" smtClean="0"/>
              <a:t>10/12/2025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26BAE3-07C3-32B6-34F3-EE88D84B1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4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44F0DF-85C2-AD27-1472-BB18ED2A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CCE2D-0E18-AEA0-9A74-0D29F5776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B8C3-BA11-4447-BED4-639F0E3C16FB}" type="datetime1">
              <a:rPr lang="en-US" smtClean="0"/>
              <a:t>10/12/2025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366BF-796E-5535-3E96-4C89F5349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874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D1D9-9CFF-2FD5-7B49-F6B03143B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304800"/>
            <a:ext cx="3932237" cy="169164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98332-A920-4ADB-5CE3-BC19DE0AD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4008" y="199644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F7C2E-8FD4-0D77-6636-FDE39B183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800" y="812801"/>
            <a:ext cx="5970588" cy="504825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DE8DD-FFEC-BC3A-4143-4DE36B29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60160-D091-23C1-865C-5BE5AE749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9BB46-88BB-4802-B648-31AB6402D61B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F5B61-6BCE-B806-7355-A9CAF2F5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471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0D1D9-9CFF-2FD5-7B49-F6B03143B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304800"/>
            <a:ext cx="3932237" cy="1691640"/>
          </a:xfrm>
        </p:spPr>
        <p:txBody>
          <a:bodyPr anchor="b">
            <a:normAutofit/>
          </a:bodyPr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F98332-A920-4ADB-5CE3-BC19DE0AD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4008" y="199644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1D1FD21-0986-D491-8FA8-6AC5CCF1912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84800" y="812800"/>
            <a:ext cx="5970588" cy="5048250"/>
          </a:xfrm>
          <a:blipFill>
            <a:blip r:embed="rId2">
              <a:alphaModFix amt="80000"/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DE8DD-FFEC-BC3A-4143-4DE36B29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60160-D091-23C1-865C-5BE5AE749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389E-3F96-4C57-8256-E1AE5F8359F3}" type="datetime1">
              <a:rPr lang="en-US" smtClean="0"/>
              <a:t>10/12/2025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F5B61-6BCE-B806-7355-A9CAF2F5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4910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clusion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D0C91ED-031B-1F84-18D6-A3433282D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235015" flipH="1">
            <a:off x="3628054" y="-1120225"/>
            <a:ext cx="4546018" cy="11979567"/>
          </a:xfrm>
          <a:custGeom>
            <a:avLst/>
            <a:gdLst>
              <a:gd name="connsiteX0" fmla="*/ 5014186 w 5014186"/>
              <a:gd name="connsiteY0" fmla="*/ 11765992 h 11979567"/>
              <a:gd name="connsiteX1" fmla="*/ 4354982 w 5014186"/>
              <a:gd name="connsiteY1" fmla="*/ 0 h 11979567"/>
              <a:gd name="connsiteX2" fmla="*/ 0 w 5014186"/>
              <a:gd name="connsiteY2" fmla="*/ 165858 h 11979567"/>
              <a:gd name="connsiteX3" fmla="*/ 567402 w 5014186"/>
              <a:gd name="connsiteY3" fmla="*/ 11979567 h 1197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4186" h="11979567">
                <a:moveTo>
                  <a:pt x="5014186" y="11765992"/>
                </a:moveTo>
                <a:lnTo>
                  <a:pt x="4354982" y="0"/>
                </a:lnTo>
                <a:lnTo>
                  <a:pt x="0" y="165858"/>
                </a:lnTo>
                <a:lnTo>
                  <a:pt x="567402" y="11979567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9" y="589281"/>
            <a:ext cx="7646018" cy="1944368"/>
          </a:xfrm>
        </p:spPr>
        <p:txBody>
          <a:bodyPr anchor="ctr">
            <a:normAutofit/>
          </a:bodyPr>
          <a:lstStyle>
            <a:lvl1pPr>
              <a:defRPr sz="4000" cap="all" spc="4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9" y="3429000"/>
            <a:ext cx="10397832" cy="2743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6509-3F9A-43EB-ACB9-D2DC93AD0CFB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32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clusion 2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D0C91ED-031B-1F84-18D6-A3433282D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235015" flipH="1">
            <a:off x="3628054" y="-1120225"/>
            <a:ext cx="4546018" cy="11979567"/>
          </a:xfrm>
          <a:custGeom>
            <a:avLst/>
            <a:gdLst>
              <a:gd name="connsiteX0" fmla="*/ 5014186 w 5014186"/>
              <a:gd name="connsiteY0" fmla="*/ 11765992 h 11979567"/>
              <a:gd name="connsiteX1" fmla="*/ 4354982 w 5014186"/>
              <a:gd name="connsiteY1" fmla="*/ 0 h 11979567"/>
              <a:gd name="connsiteX2" fmla="*/ 0 w 5014186"/>
              <a:gd name="connsiteY2" fmla="*/ 165858 h 11979567"/>
              <a:gd name="connsiteX3" fmla="*/ 567402 w 5014186"/>
              <a:gd name="connsiteY3" fmla="*/ 11979567 h 1197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14186" h="11979567">
                <a:moveTo>
                  <a:pt x="5014186" y="11765992"/>
                </a:moveTo>
                <a:lnTo>
                  <a:pt x="4354982" y="0"/>
                </a:lnTo>
                <a:lnTo>
                  <a:pt x="0" y="165858"/>
                </a:lnTo>
                <a:lnTo>
                  <a:pt x="567402" y="11979567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9" y="589281"/>
            <a:ext cx="7646018" cy="1944368"/>
          </a:xfrm>
        </p:spPr>
        <p:txBody>
          <a:bodyPr anchor="ctr">
            <a:normAutofit/>
          </a:bodyPr>
          <a:lstStyle>
            <a:lvl1pPr>
              <a:defRPr sz="4000" cap="all" spc="4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9" y="3429000"/>
            <a:ext cx="10397832" cy="2743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307C0-5A4D-4028-87F0-D7944102C3B0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148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clusion 3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8B94F97-DECF-9D08-B010-295E40EAA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235015" flipH="1">
            <a:off x="2841313" y="168877"/>
            <a:ext cx="4000612" cy="9841747"/>
          </a:xfrm>
          <a:custGeom>
            <a:avLst/>
            <a:gdLst>
              <a:gd name="connsiteX0" fmla="*/ 4000612 w 4000612"/>
              <a:gd name="connsiteY0" fmla="*/ 9672001 h 9841747"/>
              <a:gd name="connsiteX1" fmla="*/ 3458727 w 4000612"/>
              <a:gd name="connsiteY1" fmla="*/ 0 h 9841747"/>
              <a:gd name="connsiteX2" fmla="*/ 0 w 4000612"/>
              <a:gd name="connsiteY2" fmla="*/ 131724 h 9841747"/>
              <a:gd name="connsiteX3" fmla="*/ 466363 w 4000612"/>
              <a:gd name="connsiteY3" fmla="*/ 9841747 h 9841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0612" h="9841747">
                <a:moveTo>
                  <a:pt x="4000612" y="9672001"/>
                </a:moveTo>
                <a:lnTo>
                  <a:pt x="3458727" y="0"/>
                </a:lnTo>
                <a:lnTo>
                  <a:pt x="0" y="131724"/>
                </a:lnTo>
                <a:lnTo>
                  <a:pt x="466363" y="9841747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61778-883D-1D27-2AC0-AF584D5C4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9" y="1674504"/>
            <a:ext cx="7394044" cy="1460956"/>
          </a:xfrm>
        </p:spPr>
        <p:txBody>
          <a:bodyPr anchor="ctr">
            <a:normAutofit/>
          </a:bodyPr>
          <a:lstStyle>
            <a:lvl1pPr>
              <a:defRPr sz="4000" cap="all" spc="4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02AED-557F-6A87-87FF-9C9D36151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9" y="3858244"/>
            <a:ext cx="7394044" cy="146095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D927F-884C-EF33-79E7-0B5D9BD8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1391B-BBB7-306B-D104-FBDE7E3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9601D-605E-4CAE-AB0F-5903F08ABD35}" type="datetime1">
              <a:rPr lang="en-US" smtClean="0"/>
              <a:t>10/12/2025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1146F-E81F-53A1-6AA3-7014153F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4640D-0255-40E7-9767-A88F9D8B1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5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D53BDBA-DB09-D6B9-55BD-7CE920601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>
            <a:off x="3152210" y="1573578"/>
            <a:ext cx="2130719" cy="8438129"/>
          </a:xfrm>
          <a:custGeom>
            <a:avLst/>
            <a:gdLst>
              <a:gd name="connsiteX0" fmla="*/ 0 w 6858000"/>
              <a:gd name="connsiteY0" fmla="*/ 3896860 h 3896860"/>
              <a:gd name="connsiteX1" fmla="*/ 0 w 6858000"/>
              <a:gd name="connsiteY1" fmla="*/ 0 h 3896860"/>
              <a:gd name="connsiteX2" fmla="*/ 4166590 w 6858000"/>
              <a:gd name="connsiteY2" fmla="*/ 0 h 3896860"/>
              <a:gd name="connsiteX3" fmla="*/ 6858000 w 6858000"/>
              <a:gd name="connsiteY3" fmla="*/ 16123 h 3896860"/>
              <a:gd name="connsiteX4" fmla="*/ 6858000 w 6858000"/>
              <a:gd name="connsiteY4" fmla="*/ 3616905 h 3896860"/>
              <a:gd name="connsiteX0" fmla="*/ 0 w 6858000"/>
              <a:gd name="connsiteY0" fmla="*/ 3896860 h 3935998"/>
              <a:gd name="connsiteX1" fmla="*/ 0 w 6858000"/>
              <a:gd name="connsiteY1" fmla="*/ 0 h 3935998"/>
              <a:gd name="connsiteX2" fmla="*/ 4166590 w 6858000"/>
              <a:gd name="connsiteY2" fmla="*/ 0 h 3935998"/>
              <a:gd name="connsiteX3" fmla="*/ 6858000 w 6858000"/>
              <a:gd name="connsiteY3" fmla="*/ 16123 h 3935998"/>
              <a:gd name="connsiteX4" fmla="*/ 6818736 w 6858000"/>
              <a:gd name="connsiteY4" fmla="*/ 3910544 h 3935998"/>
              <a:gd name="connsiteX5" fmla="*/ 0 w 6858000"/>
              <a:gd name="connsiteY5" fmla="*/ 3896860 h 3935998"/>
              <a:gd name="connsiteX0" fmla="*/ 0 w 6858000"/>
              <a:gd name="connsiteY0" fmla="*/ 3896860 h 3955022"/>
              <a:gd name="connsiteX1" fmla="*/ 0 w 6858000"/>
              <a:gd name="connsiteY1" fmla="*/ 0 h 3955022"/>
              <a:gd name="connsiteX2" fmla="*/ 4166590 w 6858000"/>
              <a:gd name="connsiteY2" fmla="*/ 0 h 3955022"/>
              <a:gd name="connsiteX3" fmla="*/ 6858000 w 6858000"/>
              <a:gd name="connsiteY3" fmla="*/ 16123 h 3955022"/>
              <a:gd name="connsiteX4" fmla="*/ 6818736 w 6858000"/>
              <a:gd name="connsiteY4" fmla="*/ 3910544 h 3955022"/>
              <a:gd name="connsiteX5" fmla="*/ 0 w 6858000"/>
              <a:gd name="connsiteY5" fmla="*/ 3896860 h 3955022"/>
              <a:gd name="connsiteX0" fmla="*/ 0 w 6858000"/>
              <a:gd name="connsiteY0" fmla="*/ 3896860 h 3910544"/>
              <a:gd name="connsiteX1" fmla="*/ 0 w 6858000"/>
              <a:gd name="connsiteY1" fmla="*/ 0 h 3910544"/>
              <a:gd name="connsiteX2" fmla="*/ 4166590 w 6858000"/>
              <a:gd name="connsiteY2" fmla="*/ 0 h 3910544"/>
              <a:gd name="connsiteX3" fmla="*/ 6858000 w 6858000"/>
              <a:gd name="connsiteY3" fmla="*/ 16123 h 3910544"/>
              <a:gd name="connsiteX4" fmla="*/ 6818736 w 6858000"/>
              <a:gd name="connsiteY4" fmla="*/ 3910544 h 3910544"/>
              <a:gd name="connsiteX5" fmla="*/ 0 w 6858000"/>
              <a:gd name="connsiteY5" fmla="*/ 3896860 h 3910544"/>
              <a:gd name="connsiteX0" fmla="*/ 510422 w 7368422"/>
              <a:gd name="connsiteY0" fmla="*/ 3896860 h 3910544"/>
              <a:gd name="connsiteX1" fmla="*/ 0 w 7368422"/>
              <a:gd name="connsiteY1" fmla="*/ 8157 h 3910544"/>
              <a:gd name="connsiteX2" fmla="*/ 4677012 w 7368422"/>
              <a:gd name="connsiteY2" fmla="*/ 0 h 3910544"/>
              <a:gd name="connsiteX3" fmla="*/ 7368422 w 7368422"/>
              <a:gd name="connsiteY3" fmla="*/ 16123 h 3910544"/>
              <a:gd name="connsiteX4" fmla="*/ 7329158 w 7368422"/>
              <a:gd name="connsiteY4" fmla="*/ 3910544 h 3910544"/>
              <a:gd name="connsiteX5" fmla="*/ 510422 w 7368422"/>
              <a:gd name="connsiteY5" fmla="*/ 3896860 h 3910544"/>
              <a:gd name="connsiteX0" fmla="*/ 510422 w 7368422"/>
              <a:gd name="connsiteY0" fmla="*/ 3888703 h 3902387"/>
              <a:gd name="connsiteX1" fmla="*/ 0 w 7368422"/>
              <a:gd name="connsiteY1" fmla="*/ 0 h 3902387"/>
              <a:gd name="connsiteX2" fmla="*/ 7368422 w 7368422"/>
              <a:gd name="connsiteY2" fmla="*/ 7966 h 3902387"/>
              <a:gd name="connsiteX3" fmla="*/ 7329158 w 7368422"/>
              <a:gd name="connsiteY3" fmla="*/ 3902387 h 3902387"/>
              <a:gd name="connsiteX4" fmla="*/ 510422 w 7368422"/>
              <a:gd name="connsiteY4" fmla="*/ 3888703 h 3902387"/>
              <a:gd name="connsiteX0" fmla="*/ 746000 w 7604000"/>
              <a:gd name="connsiteY0" fmla="*/ 3884625 h 3898309"/>
              <a:gd name="connsiteX1" fmla="*/ -2 w 7604000"/>
              <a:gd name="connsiteY1" fmla="*/ 0 h 3898309"/>
              <a:gd name="connsiteX2" fmla="*/ 7604000 w 7604000"/>
              <a:gd name="connsiteY2" fmla="*/ 3888 h 3898309"/>
              <a:gd name="connsiteX3" fmla="*/ 7564736 w 7604000"/>
              <a:gd name="connsiteY3" fmla="*/ 3898309 h 3898309"/>
              <a:gd name="connsiteX4" fmla="*/ 746000 w 7604000"/>
              <a:gd name="connsiteY4" fmla="*/ 3884625 h 3898309"/>
              <a:gd name="connsiteX0" fmla="*/ 196310 w 7604000"/>
              <a:gd name="connsiteY0" fmla="*/ 3876470 h 3898309"/>
              <a:gd name="connsiteX1" fmla="*/ -2 w 7604000"/>
              <a:gd name="connsiteY1" fmla="*/ 0 h 3898309"/>
              <a:gd name="connsiteX2" fmla="*/ 7604000 w 7604000"/>
              <a:gd name="connsiteY2" fmla="*/ 3888 h 3898309"/>
              <a:gd name="connsiteX3" fmla="*/ 7564736 w 7604000"/>
              <a:gd name="connsiteY3" fmla="*/ 3898309 h 3898309"/>
              <a:gd name="connsiteX4" fmla="*/ 196310 w 7604000"/>
              <a:gd name="connsiteY4" fmla="*/ 3876470 h 3898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4000" h="3898309">
                <a:moveTo>
                  <a:pt x="196310" y="3876470"/>
                </a:moveTo>
                <a:lnTo>
                  <a:pt x="-2" y="0"/>
                </a:lnTo>
                <a:lnTo>
                  <a:pt x="7604000" y="3888"/>
                </a:lnTo>
                <a:lnTo>
                  <a:pt x="7564736" y="3898309"/>
                </a:lnTo>
                <a:lnTo>
                  <a:pt x="196310" y="387647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DE88767-C9F4-2EC7-5A08-5EEF705706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>
            <a:off x="9407109" y="4073111"/>
            <a:ext cx="2055954" cy="3513825"/>
          </a:xfrm>
          <a:custGeom>
            <a:avLst/>
            <a:gdLst>
              <a:gd name="connsiteX0" fmla="*/ 0 w 6858000"/>
              <a:gd name="connsiteY0" fmla="*/ 3896860 h 3896860"/>
              <a:gd name="connsiteX1" fmla="*/ 0 w 6858000"/>
              <a:gd name="connsiteY1" fmla="*/ 0 h 3896860"/>
              <a:gd name="connsiteX2" fmla="*/ 4166590 w 6858000"/>
              <a:gd name="connsiteY2" fmla="*/ 0 h 3896860"/>
              <a:gd name="connsiteX3" fmla="*/ 6858000 w 6858000"/>
              <a:gd name="connsiteY3" fmla="*/ 16123 h 3896860"/>
              <a:gd name="connsiteX4" fmla="*/ 6858000 w 6858000"/>
              <a:gd name="connsiteY4" fmla="*/ 3616905 h 3896860"/>
              <a:gd name="connsiteX0" fmla="*/ 0 w 6858000"/>
              <a:gd name="connsiteY0" fmla="*/ 3896860 h 3935998"/>
              <a:gd name="connsiteX1" fmla="*/ 0 w 6858000"/>
              <a:gd name="connsiteY1" fmla="*/ 0 h 3935998"/>
              <a:gd name="connsiteX2" fmla="*/ 4166590 w 6858000"/>
              <a:gd name="connsiteY2" fmla="*/ 0 h 3935998"/>
              <a:gd name="connsiteX3" fmla="*/ 6858000 w 6858000"/>
              <a:gd name="connsiteY3" fmla="*/ 16123 h 3935998"/>
              <a:gd name="connsiteX4" fmla="*/ 6818736 w 6858000"/>
              <a:gd name="connsiteY4" fmla="*/ 3910544 h 3935998"/>
              <a:gd name="connsiteX5" fmla="*/ 0 w 6858000"/>
              <a:gd name="connsiteY5" fmla="*/ 3896860 h 3935998"/>
              <a:gd name="connsiteX0" fmla="*/ 0 w 6858000"/>
              <a:gd name="connsiteY0" fmla="*/ 3896860 h 3955022"/>
              <a:gd name="connsiteX1" fmla="*/ 0 w 6858000"/>
              <a:gd name="connsiteY1" fmla="*/ 0 h 3955022"/>
              <a:gd name="connsiteX2" fmla="*/ 4166590 w 6858000"/>
              <a:gd name="connsiteY2" fmla="*/ 0 h 3955022"/>
              <a:gd name="connsiteX3" fmla="*/ 6858000 w 6858000"/>
              <a:gd name="connsiteY3" fmla="*/ 16123 h 3955022"/>
              <a:gd name="connsiteX4" fmla="*/ 6818736 w 6858000"/>
              <a:gd name="connsiteY4" fmla="*/ 3910544 h 3955022"/>
              <a:gd name="connsiteX5" fmla="*/ 0 w 6858000"/>
              <a:gd name="connsiteY5" fmla="*/ 3896860 h 3955022"/>
              <a:gd name="connsiteX0" fmla="*/ 0 w 6858000"/>
              <a:gd name="connsiteY0" fmla="*/ 3896860 h 3910544"/>
              <a:gd name="connsiteX1" fmla="*/ 0 w 6858000"/>
              <a:gd name="connsiteY1" fmla="*/ 0 h 3910544"/>
              <a:gd name="connsiteX2" fmla="*/ 4166590 w 6858000"/>
              <a:gd name="connsiteY2" fmla="*/ 0 h 3910544"/>
              <a:gd name="connsiteX3" fmla="*/ 6858000 w 6858000"/>
              <a:gd name="connsiteY3" fmla="*/ 16123 h 3910544"/>
              <a:gd name="connsiteX4" fmla="*/ 6818736 w 6858000"/>
              <a:gd name="connsiteY4" fmla="*/ 3910544 h 3910544"/>
              <a:gd name="connsiteX5" fmla="*/ 0 w 6858000"/>
              <a:gd name="connsiteY5" fmla="*/ 3896860 h 3910544"/>
              <a:gd name="connsiteX0" fmla="*/ 510422 w 7368422"/>
              <a:gd name="connsiteY0" fmla="*/ 3896860 h 3910544"/>
              <a:gd name="connsiteX1" fmla="*/ 0 w 7368422"/>
              <a:gd name="connsiteY1" fmla="*/ 8157 h 3910544"/>
              <a:gd name="connsiteX2" fmla="*/ 4677012 w 7368422"/>
              <a:gd name="connsiteY2" fmla="*/ 0 h 3910544"/>
              <a:gd name="connsiteX3" fmla="*/ 7368422 w 7368422"/>
              <a:gd name="connsiteY3" fmla="*/ 16123 h 3910544"/>
              <a:gd name="connsiteX4" fmla="*/ 7329158 w 7368422"/>
              <a:gd name="connsiteY4" fmla="*/ 3910544 h 3910544"/>
              <a:gd name="connsiteX5" fmla="*/ 510422 w 7368422"/>
              <a:gd name="connsiteY5" fmla="*/ 3896860 h 3910544"/>
              <a:gd name="connsiteX0" fmla="*/ 510422 w 7368422"/>
              <a:gd name="connsiteY0" fmla="*/ 3888703 h 3902387"/>
              <a:gd name="connsiteX1" fmla="*/ 0 w 7368422"/>
              <a:gd name="connsiteY1" fmla="*/ 0 h 3902387"/>
              <a:gd name="connsiteX2" fmla="*/ 7368422 w 7368422"/>
              <a:gd name="connsiteY2" fmla="*/ 7966 h 3902387"/>
              <a:gd name="connsiteX3" fmla="*/ 7329158 w 7368422"/>
              <a:gd name="connsiteY3" fmla="*/ 3902387 h 3902387"/>
              <a:gd name="connsiteX4" fmla="*/ 510422 w 7368422"/>
              <a:gd name="connsiteY4" fmla="*/ 3888703 h 3902387"/>
              <a:gd name="connsiteX0" fmla="*/ 746000 w 7604000"/>
              <a:gd name="connsiteY0" fmla="*/ 3884625 h 3898309"/>
              <a:gd name="connsiteX1" fmla="*/ -2 w 7604000"/>
              <a:gd name="connsiteY1" fmla="*/ 0 h 3898309"/>
              <a:gd name="connsiteX2" fmla="*/ 7604000 w 7604000"/>
              <a:gd name="connsiteY2" fmla="*/ 3888 h 3898309"/>
              <a:gd name="connsiteX3" fmla="*/ 7564736 w 7604000"/>
              <a:gd name="connsiteY3" fmla="*/ 3898309 h 3898309"/>
              <a:gd name="connsiteX4" fmla="*/ 746000 w 7604000"/>
              <a:gd name="connsiteY4" fmla="*/ 3884625 h 3898309"/>
              <a:gd name="connsiteX0" fmla="*/ 196310 w 7604000"/>
              <a:gd name="connsiteY0" fmla="*/ 3876470 h 3898309"/>
              <a:gd name="connsiteX1" fmla="*/ -2 w 7604000"/>
              <a:gd name="connsiteY1" fmla="*/ 0 h 3898309"/>
              <a:gd name="connsiteX2" fmla="*/ 7604000 w 7604000"/>
              <a:gd name="connsiteY2" fmla="*/ 3888 h 3898309"/>
              <a:gd name="connsiteX3" fmla="*/ 7564736 w 7604000"/>
              <a:gd name="connsiteY3" fmla="*/ 3898309 h 3898309"/>
              <a:gd name="connsiteX4" fmla="*/ 196310 w 7604000"/>
              <a:gd name="connsiteY4" fmla="*/ 3876470 h 3898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4000" h="3898309">
                <a:moveTo>
                  <a:pt x="196310" y="3876470"/>
                </a:moveTo>
                <a:lnTo>
                  <a:pt x="-2" y="0"/>
                </a:lnTo>
                <a:lnTo>
                  <a:pt x="7604000" y="3888"/>
                </a:lnTo>
                <a:lnTo>
                  <a:pt x="7564736" y="3898309"/>
                </a:lnTo>
                <a:lnTo>
                  <a:pt x="196310" y="387647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7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2DF90CF-E915-3FAA-6D1B-5532757DA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495" y="0"/>
            <a:ext cx="12193493" cy="6858000"/>
          </a:xfrm>
          <a:custGeom>
            <a:avLst/>
            <a:gdLst>
              <a:gd name="connsiteX0" fmla="*/ 12193493 w 12193493"/>
              <a:gd name="connsiteY0" fmla="*/ 6847385 h 6858000"/>
              <a:gd name="connsiteX1" fmla="*/ 12193493 w 12193493"/>
              <a:gd name="connsiteY1" fmla="*/ 6858000 h 6858000"/>
              <a:gd name="connsiteX2" fmla="*/ 8683342 w 12193493"/>
              <a:gd name="connsiteY2" fmla="*/ 6858000 h 6858000"/>
              <a:gd name="connsiteX3" fmla="*/ 0 w 12193493"/>
              <a:gd name="connsiteY3" fmla="*/ 4727283 h 6858000"/>
              <a:gd name="connsiteX4" fmla="*/ 8416 w 12193493"/>
              <a:gd name="connsiteY4" fmla="*/ 6858000 h 6858000"/>
              <a:gd name="connsiteX5" fmla="*/ 0 w 12193493"/>
              <a:gd name="connsiteY5" fmla="*/ 6858000 h 6858000"/>
              <a:gd name="connsiteX6" fmla="*/ 1495 w 12193493"/>
              <a:gd name="connsiteY6" fmla="*/ 1 h 6858000"/>
              <a:gd name="connsiteX7" fmla="*/ 1492 w 12193493"/>
              <a:gd name="connsiteY7" fmla="*/ 4727280 h 6858000"/>
              <a:gd name="connsiteX8" fmla="*/ 2692913 w 12193493"/>
              <a:gd name="connsiteY8" fmla="*/ 4703159 h 6858000"/>
              <a:gd name="connsiteX9" fmla="*/ 8093073 w 12193493"/>
              <a:gd name="connsiteY9" fmla="*/ 4601649 h 6858000"/>
              <a:gd name="connsiteX10" fmla="*/ 8093073 w 12193493"/>
              <a:gd name="connsiteY10" fmla="*/ 1 h 6858000"/>
              <a:gd name="connsiteX11" fmla="*/ 0 w 12193493"/>
              <a:gd name="connsiteY11" fmla="*/ 0 h 6858000"/>
              <a:gd name="connsiteX12" fmla="*/ 8167236 w 12193493"/>
              <a:gd name="connsiteY12" fmla="*/ 0 h 6858000"/>
              <a:gd name="connsiteX13" fmla="*/ 8331708 w 12193493"/>
              <a:gd name="connsiteY13" fmla="*/ 4661021 h 6858000"/>
              <a:gd name="connsiteX14" fmla="*/ 12176835 w 12193493"/>
              <a:gd name="connsiteY14" fmla="*/ 4666891 h 6858000"/>
              <a:gd name="connsiteX15" fmla="*/ 12193493 w 12193493"/>
              <a:gd name="connsiteY15" fmla="*/ 2835378 h 6858000"/>
              <a:gd name="connsiteX16" fmla="*/ 12193493 w 12193493"/>
              <a:gd name="connsiteY16" fmla="*/ 6847385 h 6858000"/>
              <a:gd name="connsiteX17" fmla="*/ 12173809 w 12193493"/>
              <a:gd name="connsiteY17" fmla="*/ 4855125 h 6858000"/>
              <a:gd name="connsiteX18" fmla="*/ 8679669 w 12193493"/>
              <a:gd name="connsiteY18" fmla="*/ 4802046 h 6858000"/>
              <a:gd name="connsiteX19" fmla="*/ 8683173 w 12193493"/>
              <a:gd name="connsiteY19" fmla="*/ 6858000 h 6858000"/>
              <a:gd name="connsiteX20" fmla="*/ 9982 w 12193493"/>
              <a:gd name="connsiteY20" fmla="*/ 6858000 h 6858000"/>
              <a:gd name="connsiteX21" fmla="*/ 8438129 w 12193493"/>
              <a:gd name="connsiteY21" fmla="*/ 6847000 h 6858000"/>
              <a:gd name="connsiteX22" fmla="*/ 8390857 w 12193493"/>
              <a:gd name="connsiteY22" fmla="*/ 4782291 h 6858000"/>
              <a:gd name="connsiteX23" fmla="*/ 0 w 12193493"/>
              <a:gd name="connsiteY23" fmla="*/ 47272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3493" h="6858000">
                <a:moveTo>
                  <a:pt x="12193493" y="6847385"/>
                </a:moveTo>
                <a:lnTo>
                  <a:pt x="12193493" y="6858000"/>
                </a:lnTo>
                <a:lnTo>
                  <a:pt x="8683342" y="6858000"/>
                </a:lnTo>
                <a:close/>
                <a:moveTo>
                  <a:pt x="0" y="4727283"/>
                </a:moveTo>
                <a:lnTo>
                  <a:pt x="8416" y="6858000"/>
                </a:lnTo>
                <a:lnTo>
                  <a:pt x="0" y="6858000"/>
                </a:lnTo>
                <a:close/>
                <a:moveTo>
                  <a:pt x="1495" y="1"/>
                </a:moveTo>
                <a:lnTo>
                  <a:pt x="1492" y="4727280"/>
                </a:lnTo>
                <a:lnTo>
                  <a:pt x="2692913" y="4703159"/>
                </a:lnTo>
                <a:lnTo>
                  <a:pt x="8093073" y="4601649"/>
                </a:lnTo>
                <a:lnTo>
                  <a:pt x="8093073" y="1"/>
                </a:lnTo>
                <a:close/>
                <a:moveTo>
                  <a:pt x="0" y="0"/>
                </a:moveTo>
                <a:lnTo>
                  <a:pt x="8167236" y="0"/>
                </a:lnTo>
                <a:cubicBezTo>
                  <a:pt x="8263653" y="1555630"/>
                  <a:pt x="8235291" y="3105391"/>
                  <a:pt x="8331708" y="4661021"/>
                </a:cubicBezTo>
                <a:cubicBezTo>
                  <a:pt x="9613417" y="4662978"/>
                  <a:pt x="10895126" y="4664935"/>
                  <a:pt x="12176835" y="4666891"/>
                </a:cubicBezTo>
                <a:lnTo>
                  <a:pt x="12193493" y="2835378"/>
                </a:lnTo>
                <a:lnTo>
                  <a:pt x="12193493" y="6847385"/>
                </a:lnTo>
                <a:lnTo>
                  <a:pt x="12173809" y="4855125"/>
                </a:lnTo>
                <a:lnTo>
                  <a:pt x="8679669" y="4802046"/>
                </a:lnTo>
                <a:lnTo>
                  <a:pt x="8683173" y="6858000"/>
                </a:lnTo>
                <a:lnTo>
                  <a:pt x="9982" y="6858000"/>
                </a:lnTo>
                <a:lnTo>
                  <a:pt x="8438129" y="6847000"/>
                </a:lnTo>
                <a:lnTo>
                  <a:pt x="8390857" y="4782291"/>
                </a:lnTo>
                <a:lnTo>
                  <a:pt x="0" y="472728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1EC8234-FAD3-C4B9-3327-8280CD8C0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680656" y="-1682149"/>
            <a:ext cx="4727280" cy="8091581"/>
          </a:xfrm>
          <a:custGeom>
            <a:avLst/>
            <a:gdLst>
              <a:gd name="connsiteX0" fmla="*/ 0 w 6858000"/>
              <a:gd name="connsiteY0" fmla="*/ 8215263 h 8215263"/>
              <a:gd name="connsiteX1" fmla="*/ 0 w 6858000"/>
              <a:gd name="connsiteY1" fmla="*/ 0 h 8215263"/>
              <a:gd name="connsiteX2" fmla="*/ 6553154 w 6858000"/>
              <a:gd name="connsiteY2" fmla="*/ 0 h 8215263"/>
              <a:gd name="connsiteX3" fmla="*/ 6858000 w 6858000"/>
              <a:gd name="connsiteY3" fmla="*/ 5491332 h 8215263"/>
              <a:gd name="connsiteX4" fmla="*/ 6858000 w 6858000"/>
              <a:gd name="connsiteY4" fmla="*/ 8215263 h 8215263"/>
              <a:gd name="connsiteX0" fmla="*/ 0 w 6858000"/>
              <a:gd name="connsiteY0" fmla="*/ 8215263 h 8215266"/>
              <a:gd name="connsiteX1" fmla="*/ 0 w 6858000"/>
              <a:gd name="connsiteY1" fmla="*/ 0 h 8215266"/>
              <a:gd name="connsiteX2" fmla="*/ 6553154 w 6858000"/>
              <a:gd name="connsiteY2" fmla="*/ 0 h 8215266"/>
              <a:gd name="connsiteX3" fmla="*/ 6858000 w 6858000"/>
              <a:gd name="connsiteY3" fmla="*/ 5491332 h 8215266"/>
              <a:gd name="connsiteX4" fmla="*/ 6732063 w 6858000"/>
              <a:gd name="connsiteY4" fmla="*/ 8215266 h 8215266"/>
              <a:gd name="connsiteX5" fmla="*/ 0 w 6858000"/>
              <a:gd name="connsiteY5" fmla="*/ 8215263 h 8215266"/>
              <a:gd name="connsiteX0" fmla="*/ 0 w 6732064"/>
              <a:gd name="connsiteY0" fmla="*/ 8215263 h 8215266"/>
              <a:gd name="connsiteX1" fmla="*/ 0 w 6732064"/>
              <a:gd name="connsiteY1" fmla="*/ 0 h 8215266"/>
              <a:gd name="connsiteX2" fmla="*/ 6553154 w 6732064"/>
              <a:gd name="connsiteY2" fmla="*/ 0 h 8215266"/>
              <a:gd name="connsiteX3" fmla="*/ 6697713 w 6732064"/>
              <a:gd name="connsiteY3" fmla="*/ 5482705 h 8215266"/>
              <a:gd name="connsiteX4" fmla="*/ 6732063 w 6732064"/>
              <a:gd name="connsiteY4" fmla="*/ 8215266 h 8215266"/>
              <a:gd name="connsiteX5" fmla="*/ 0 w 6732064"/>
              <a:gd name="connsiteY5" fmla="*/ 8215263 h 8215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32064" h="8215266">
                <a:moveTo>
                  <a:pt x="0" y="8215263"/>
                </a:moveTo>
                <a:lnTo>
                  <a:pt x="0" y="0"/>
                </a:lnTo>
                <a:lnTo>
                  <a:pt x="6553154" y="0"/>
                </a:lnTo>
                <a:lnTo>
                  <a:pt x="6697713" y="5482705"/>
                </a:lnTo>
                <a:lnTo>
                  <a:pt x="6732063" y="8215266"/>
                </a:lnTo>
                <a:lnTo>
                  <a:pt x="0" y="821526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A235A8A9-7921-40D3-7DC6-4DBF61151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843933" y="320318"/>
            <a:ext cx="4666891" cy="4026257"/>
          </a:xfrm>
          <a:custGeom>
            <a:avLst/>
            <a:gdLst>
              <a:gd name="connsiteX0" fmla="*/ 0 w 6858000"/>
              <a:gd name="connsiteY0" fmla="*/ 3896860 h 3896860"/>
              <a:gd name="connsiteX1" fmla="*/ 0 w 6858000"/>
              <a:gd name="connsiteY1" fmla="*/ 0 h 3896860"/>
              <a:gd name="connsiteX2" fmla="*/ 4166590 w 6858000"/>
              <a:gd name="connsiteY2" fmla="*/ 0 h 3896860"/>
              <a:gd name="connsiteX3" fmla="*/ 6858000 w 6858000"/>
              <a:gd name="connsiteY3" fmla="*/ 16123 h 3896860"/>
              <a:gd name="connsiteX4" fmla="*/ 6858000 w 6858000"/>
              <a:gd name="connsiteY4" fmla="*/ 3616905 h 3896860"/>
              <a:gd name="connsiteX0" fmla="*/ 0 w 6858000"/>
              <a:gd name="connsiteY0" fmla="*/ 3896860 h 3896860"/>
              <a:gd name="connsiteX1" fmla="*/ 0 w 6858000"/>
              <a:gd name="connsiteY1" fmla="*/ 0 h 3896860"/>
              <a:gd name="connsiteX2" fmla="*/ 4166590 w 6858000"/>
              <a:gd name="connsiteY2" fmla="*/ 0 h 3896860"/>
              <a:gd name="connsiteX3" fmla="*/ 6858000 w 6858000"/>
              <a:gd name="connsiteY3" fmla="*/ 16123 h 3896860"/>
              <a:gd name="connsiteX4" fmla="*/ 6849374 w 6858000"/>
              <a:gd name="connsiteY4" fmla="*/ 3737674 h 3896860"/>
              <a:gd name="connsiteX5" fmla="*/ 0 w 6858000"/>
              <a:gd name="connsiteY5" fmla="*/ 3896860 h 3896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8000" h="3896860">
                <a:moveTo>
                  <a:pt x="0" y="3896860"/>
                </a:moveTo>
                <a:lnTo>
                  <a:pt x="0" y="0"/>
                </a:lnTo>
                <a:lnTo>
                  <a:pt x="4166590" y="0"/>
                </a:lnTo>
                <a:lnTo>
                  <a:pt x="6858000" y="16123"/>
                </a:lnTo>
                <a:cubicBezTo>
                  <a:pt x="6855125" y="1256640"/>
                  <a:pt x="6852249" y="2497157"/>
                  <a:pt x="6849374" y="3737674"/>
                </a:cubicBezTo>
                <a:cubicBezTo>
                  <a:pt x="4563374" y="3830992"/>
                  <a:pt x="2286000" y="3803542"/>
                  <a:pt x="0" y="389686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5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512064"/>
            <a:ext cx="5472357" cy="36576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4" y="5262112"/>
            <a:ext cx="5472357" cy="85401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30000"/>
              </a:lnSpc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157663D-5CF2-4132-9645-826CF56E5397}" type="datetime1">
              <a:rPr lang="en-US" smtClean="0"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1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 56">
            <a:extLst>
              <a:ext uri="{FF2B5EF4-FFF2-40B4-BE49-F238E27FC236}">
                <a16:creationId xmlns:a16="http://schemas.microsoft.com/office/drawing/2014/main" id="{6BD474FB-CFF8-B79D-5078-AA9087126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8992" y="3417346"/>
            <a:ext cx="355361" cy="1439989"/>
          </a:xfrm>
          <a:custGeom>
            <a:avLst/>
            <a:gdLst>
              <a:gd name="connsiteX0" fmla="*/ 0 w 134006"/>
              <a:gd name="connsiteY0" fmla="*/ 10298 h 954068"/>
              <a:gd name="connsiteX1" fmla="*/ 88963 w 134006"/>
              <a:gd name="connsiteY1" fmla="*/ 0 h 954068"/>
              <a:gd name="connsiteX2" fmla="*/ 134006 w 134006"/>
              <a:gd name="connsiteY2" fmla="*/ 954068 h 954068"/>
              <a:gd name="connsiteX3" fmla="*/ 44190 w 134006"/>
              <a:gd name="connsiteY3" fmla="*/ 952134 h 954068"/>
              <a:gd name="connsiteX4" fmla="*/ 0 w 134006"/>
              <a:gd name="connsiteY4" fmla="*/ 10298 h 954068"/>
              <a:gd name="connsiteX0" fmla="*/ 0 w 130889"/>
              <a:gd name="connsiteY0" fmla="*/ 0 h 955199"/>
              <a:gd name="connsiteX1" fmla="*/ 85846 w 130889"/>
              <a:gd name="connsiteY1" fmla="*/ 1131 h 955199"/>
              <a:gd name="connsiteX2" fmla="*/ 130889 w 130889"/>
              <a:gd name="connsiteY2" fmla="*/ 955199 h 955199"/>
              <a:gd name="connsiteX3" fmla="*/ 41073 w 130889"/>
              <a:gd name="connsiteY3" fmla="*/ 953265 h 955199"/>
              <a:gd name="connsiteX4" fmla="*/ 0 w 130889"/>
              <a:gd name="connsiteY4" fmla="*/ 0 h 955199"/>
              <a:gd name="connsiteX0" fmla="*/ 0 w 104394"/>
              <a:gd name="connsiteY0" fmla="*/ 0 h 964105"/>
              <a:gd name="connsiteX1" fmla="*/ 59351 w 104394"/>
              <a:gd name="connsiteY1" fmla="*/ 10037 h 964105"/>
              <a:gd name="connsiteX2" fmla="*/ 104394 w 104394"/>
              <a:gd name="connsiteY2" fmla="*/ 964105 h 964105"/>
              <a:gd name="connsiteX3" fmla="*/ 14578 w 104394"/>
              <a:gd name="connsiteY3" fmla="*/ 962171 h 964105"/>
              <a:gd name="connsiteX4" fmla="*/ 0 w 104394"/>
              <a:gd name="connsiteY4" fmla="*/ 0 h 964105"/>
              <a:gd name="connsiteX0" fmla="*/ 0 w 96602"/>
              <a:gd name="connsiteY0" fmla="*/ 0 h 964107"/>
              <a:gd name="connsiteX1" fmla="*/ 59351 w 96602"/>
              <a:gd name="connsiteY1" fmla="*/ 10037 h 964107"/>
              <a:gd name="connsiteX2" fmla="*/ 96602 w 96602"/>
              <a:gd name="connsiteY2" fmla="*/ 964107 h 964107"/>
              <a:gd name="connsiteX3" fmla="*/ 14578 w 96602"/>
              <a:gd name="connsiteY3" fmla="*/ 962171 h 964107"/>
              <a:gd name="connsiteX4" fmla="*/ 0 w 96602"/>
              <a:gd name="connsiteY4" fmla="*/ 0 h 964107"/>
              <a:gd name="connsiteX0" fmla="*/ 0 w 96602"/>
              <a:gd name="connsiteY0" fmla="*/ 0 h 964107"/>
              <a:gd name="connsiteX1" fmla="*/ 73378 w 96602"/>
              <a:gd name="connsiteY1" fmla="*/ 18943 h 964107"/>
              <a:gd name="connsiteX2" fmla="*/ 96602 w 96602"/>
              <a:gd name="connsiteY2" fmla="*/ 964107 h 964107"/>
              <a:gd name="connsiteX3" fmla="*/ 14578 w 96602"/>
              <a:gd name="connsiteY3" fmla="*/ 962171 h 964107"/>
              <a:gd name="connsiteX4" fmla="*/ 0 w 96602"/>
              <a:gd name="connsiteY4" fmla="*/ 0 h 964107"/>
              <a:gd name="connsiteX0" fmla="*/ 0 w 96602"/>
              <a:gd name="connsiteY0" fmla="*/ 0 h 964107"/>
              <a:gd name="connsiteX1" fmla="*/ 82730 w 96602"/>
              <a:gd name="connsiteY1" fmla="*/ 14490 h 964107"/>
              <a:gd name="connsiteX2" fmla="*/ 96602 w 96602"/>
              <a:gd name="connsiteY2" fmla="*/ 964107 h 964107"/>
              <a:gd name="connsiteX3" fmla="*/ 14578 w 96602"/>
              <a:gd name="connsiteY3" fmla="*/ 962171 h 964107"/>
              <a:gd name="connsiteX4" fmla="*/ 0 w 96602"/>
              <a:gd name="connsiteY4" fmla="*/ 0 h 964107"/>
              <a:gd name="connsiteX0" fmla="*/ 1006 w 97608"/>
              <a:gd name="connsiteY0" fmla="*/ 0 h 964107"/>
              <a:gd name="connsiteX1" fmla="*/ 83736 w 97608"/>
              <a:gd name="connsiteY1" fmla="*/ 14490 h 964107"/>
              <a:gd name="connsiteX2" fmla="*/ 97608 w 97608"/>
              <a:gd name="connsiteY2" fmla="*/ 964107 h 964107"/>
              <a:gd name="connsiteX3" fmla="*/ 0 w 97608"/>
              <a:gd name="connsiteY3" fmla="*/ 962171 h 964107"/>
              <a:gd name="connsiteX4" fmla="*/ 1006 w 97608"/>
              <a:gd name="connsiteY4" fmla="*/ 0 h 964107"/>
              <a:gd name="connsiteX0" fmla="*/ 1006 w 83736"/>
              <a:gd name="connsiteY0" fmla="*/ 0 h 973013"/>
              <a:gd name="connsiteX1" fmla="*/ 83736 w 83736"/>
              <a:gd name="connsiteY1" fmla="*/ 14490 h 973013"/>
              <a:gd name="connsiteX2" fmla="*/ 83582 w 83736"/>
              <a:gd name="connsiteY2" fmla="*/ 973013 h 973013"/>
              <a:gd name="connsiteX3" fmla="*/ 0 w 83736"/>
              <a:gd name="connsiteY3" fmla="*/ 962171 h 973013"/>
              <a:gd name="connsiteX4" fmla="*/ 1006 w 83736"/>
              <a:gd name="connsiteY4" fmla="*/ 0 h 973013"/>
              <a:gd name="connsiteX0" fmla="*/ 1006 w 83582"/>
              <a:gd name="connsiteY0" fmla="*/ 2225 h 975238"/>
              <a:gd name="connsiteX1" fmla="*/ 80534 w 83582"/>
              <a:gd name="connsiteY1" fmla="*/ 0 h 975238"/>
              <a:gd name="connsiteX2" fmla="*/ 83582 w 83582"/>
              <a:gd name="connsiteY2" fmla="*/ 975238 h 975238"/>
              <a:gd name="connsiteX3" fmla="*/ 0 w 83582"/>
              <a:gd name="connsiteY3" fmla="*/ 964396 h 975238"/>
              <a:gd name="connsiteX4" fmla="*/ 1006 w 83582"/>
              <a:gd name="connsiteY4" fmla="*/ 2225 h 975238"/>
              <a:gd name="connsiteX0" fmla="*/ 1006 w 83583"/>
              <a:gd name="connsiteY0" fmla="*/ 2225 h 964396"/>
              <a:gd name="connsiteX1" fmla="*/ 80534 w 83583"/>
              <a:gd name="connsiteY1" fmla="*/ 0 h 964396"/>
              <a:gd name="connsiteX2" fmla="*/ 83583 w 83583"/>
              <a:gd name="connsiteY2" fmla="*/ 960042 h 964396"/>
              <a:gd name="connsiteX3" fmla="*/ 0 w 83583"/>
              <a:gd name="connsiteY3" fmla="*/ 964396 h 964396"/>
              <a:gd name="connsiteX4" fmla="*/ 1006 w 83583"/>
              <a:gd name="connsiteY4" fmla="*/ 2225 h 964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583" h="964396">
                <a:moveTo>
                  <a:pt x="1006" y="2225"/>
                </a:moveTo>
                <a:lnTo>
                  <a:pt x="80534" y="0"/>
                </a:lnTo>
                <a:cubicBezTo>
                  <a:pt x="80483" y="319508"/>
                  <a:pt x="83634" y="640534"/>
                  <a:pt x="83583" y="960042"/>
                </a:cubicBezTo>
                <a:lnTo>
                  <a:pt x="0" y="964396"/>
                </a:lnTo>
                <a:cubicBezTo>
                  <a:pt x="335" y="643672"/>
                  <a:pt x="671" y="322949"/>
                  <a:pt x="1006" y="222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5" name="Freeform 57">
            <a:extLst>
              <a:ext uri="{FF2B5EF4-FFF2-40B4-BE49-F238E27FC236}">
                <a16:creationId xmlns:a16="http://schemas.microsoft.com/office/drawing/2014/main" id="{B3E84859-A999-1994-C7B1-B14094E2F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64716" y="3882976"/>
            <a:ext cx="386861" cy="1477477"/>
          </a:xfrm>
          <a:custGeom>
            <a:avLst/>
            <a:gdLst>
              <a:gd name="connsiteX0" fmla="*/ 0 w 98672"/>
              <a:gd name="connsiteY0" fmla="*/ 0 h 959374"/>
              <a:gd name="connsiteX1" fmla="*/ 81995 w 98672"/>
              <a:gd name="connsiteY1" fmla="*/ 765 h 959374"/>
              <a:gd name="connsiteX2" fmla="*/ 98672 w 98672"/>
              <a:gd name="connsiteY2" fmla="*/ 943725 h 959374"/>
              <a:gd name="connsiteX3" fmla="*/ 16633 w 98672"/>
              <a:gd name="connsiteY3" fmla="*/ 959375 h 959374"/>
              <a:gd name="connsiteX4" fmla="*/ 0 w 98672"/>
              <a:gd name="connsiteY4" fmla="*/ 0 h 959374"/>
              <a:gd name="connsiteX0" fmla="*/ 0 w 98673"/>
              <a:gd name="connsiteY0" fmla="*/ 0 h 959375"/>
              <a:gd name="connsiteX1" fmla="*/ 81995 w 98673"/>
              <a:gd name="connsiteY1" fmla="*/ 765 h 959375"/>
              <a:gd name="connsiteX2" fmla="*/ 98673 w 98673"/>
              <a:gd name="connsiteY2" fmla="*/ 741008 h 959375"/>
              <a:gd name="connsiteX3" fmla="*/ 16633 w 98673"/>
              <a:gd name="connsiteY3" fmla="*/ 959375 h 959375"/>
              <a:gd name="connsiteX4" fmla="*/ 0 w 98673"/>
              <a:gd name="connsiteY4" fmla="*/ 0 h 959375"/>
              <a:gd name="connsiteX0" fmla="*/ 0 w 98673"/>
              <a:gd name="connsiteY0" fmla="*/ 0 h 746690"/>
              <a:gd name="connsiteX1" fmla="*/ 81995 w 98673"/>
              <a:gd name="connsiteY1" fmla="*/ 765 h 746690"/>
              <a:gd name="connsiteX2" fmla="*/ 98673 w 98673"/>
              <a:gd name="connsiteY2" fmla="*/ 741008 h 746690"/>
              <a:gd name="connsiteX3" fmla="*/ 8841 w 98673"/>
              <a:gd name="connsiteY3" fmla="*/ 746690 h 746690"/>
              <a:gd name="connsiteX4" fmla="*/ 0 w 98673"/>
              <a:gd name="connsiteY4" fmla="*/ 0 h 746690"/>
              <a:gd name="connsiteX0" fmla="*/ 0 w 90992"/>
              <a:gd name="connsiteY0" fmla="*/ 0 h 746690"/>
              <a:gd name="connsiteX1" fmla="*/ 81995 w 90992"/>
              <a:gd name="connsiteY1" fmla="*/ 765 h 746690"/>
              <a:gd name="connsiteX2" fmla="*/ 90992 w 90992"/>
              <a:gd name="connsiteY2" fmla="*/ 741008 h 746690"/>
              <a:gd name="connsiteX3" fmla="*/ 8841 w 90992"/>
              <a:gd name="connsiteY3" fmla="*/ 746690 h 746690"/>
              <a:gd name="connsiteX4" fmla="*/ 0 w 90992"/>
              <a:gd name="connsiteY4" fmla="*/ 0 h 746690"/>
              <a:gd name="connsiteX0" fmla="*/ 0 w 90992"/>
              <a:gd name="connsiteY0" fmla="*/ 0 h 741008"/>
              <a:gd name="connsiteX1" fmla="*/ 81995 w 90992"/>
              <a:gd name="connsiteY1" fmla="*/ 765 h 741008"/>
              <a:gd name="connsiteX2" fmla="*/ 90992 w 90992"/>
              <a:gd name="connsiteY2" fmla="*/ 741008 h 741008"/>
              <a:gd name="connsiteX3" fmla="*/ 4233 w 90992"/>
              <a:gd name="connsiteY3" fmla="*/ 739046 h 741008"/>
              <a:gd name="connsiteX4" fmla="*/ 0 w 90992"/>
              <a:gd name="connsiteY4" fmla="*/ 0 h 741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992" h="741008">
                <a:moveTo>
                  <a:pt x="0" y="0"/>
                </a:moveTo>
                <a:lnTo>
                  <a:pt x="81995" y="765"/>
                </a:lnTo>
                <a:lnTo>
                  <a:pt x="90992" y="741008"/>
                </a:lnTo>
                <a:lnTo>
                  <a:pt x="4233" y="739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6" name="Freeform 58">
            <a:extLst>
              <a:ext uri="{FF2B5EF4-FFF2-40B4-BE49-F238E27FC236}">
                <a16:creationId xmlns:a16="http://schemas.microsoft.com/office/drawing/2014/main" id="{66BE7161-6707-3DA3-0610-D730D37B3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1730" y="2961883"/>
            <a:ext cx="367500" cy="1423461"/>
          </a:xfrm>
          <a:custGeom>
            <a:avLst/>
            <a:gdLst>
              <a:gd name="connsiteX0" fmla="*/ 0 w 98852"/>
              <a:gd name="connsiteY0" fmla="*/ 6026 h 973315"/>
              <a:gd name="connsiteX1" fmla="*/ 61991 w 98852"/>
              <a:gd name="connsiteY1" fmla="*/ 0 h 973315"/>
              <a:gd name="connsiteX2" fmla="*/ 98852 w 98852"/>
              <a:gd name="connsiteY2" fmla="*/ 969673 h 973315"/>
              <a:gd name="connsiteX3" fmla="*/ 24679 w 98852"/>
              <a:gd name="connsiteY3" fmla="*/ 973316 h 973315"/>
              <a:gd name="connsiteX4" fmla="*/ 0 w 98852"/>
              <a:gd name="connsiteY4" fmla="*/ 6026 h 973315"/>
              <a:gd name="connsiteX0" fmla="*/ 0 w 102489"/>
              <a:gd name="connsiteY0" fmla="*/ 0 h 973524"/>
              <a:gd name="connsiteX1" fmla="*/ 65628 w 102489"/>
              <a:gd name="connsiteY1" fmla="*/ 208 h 973524"/>
              <a:gd name="connsiteX2" fmla="*/ 102489 w 102489"/>
              <a:gd name="connsiteY2" fmla="*/ 969881 h 973524"/>
              <a:gd name="connsiteX3" fmla="*/ 28316 w 102489"/>
              <a:gd name="connsiteY3" fmla="*/ 973524 h 973524"/>
              <a:gd name="connsiteX4" fmla="*/ 0 w 102489"/>
              <a:gd name="connsiteY4" fmla="*/ 0 h 973524"/>
              <a:gd name="connsiteX0" fmla="*/ 0 w 102489"/>
              <a:gd name="connsiteY0" fmla="*/ 0 h 973524"/>
              <a:gd name="connsiteX1" fmla="*/ 87447 w 102489"/>
              <a:gd name="connsiteY1" fmla="*/ 208 h 973524"/>
              <a:gd name="connsiteX2" fmla="*/ 102489 w 102489"/>
              <a:gd name="connsiteY2" fmla="*/ 969881 h 973524"/>
              <a:gd name="connsiteX3" fmla="*/ 28316 w 102489"/>
              <a:gd name="connsiteY3" fmla="*/ 973524 h 973524"/>
              <a:gd name="connsiteX4" fmla="*/ 0 w 102489"/>
              <a:gd name="connsiteY4" fmla="*/ 0 h 973524"/>
              <a:gd name="connsiteX0" fmla="*/ 0 w 97814"/>
              <a:gd name="connsiteY0" fmla="*/ 0 h 973524"/>
              <a:gd name="connsiteX1" fmla="*/ 87447 w 97814"/>
              <a:gd name="connsiteY1" fmla="*/ 208 h 973524"/>
              <a:gd name="connsiteX2" fmla="*/ 97814 w 97814"/>
              <a:gd name="connsiteY2" fmla="*/ 969881 h 973524"/>
              <a:gd name="connsiteX3" fmla="*/ 28316 w 97814"/>
              <a:gd name="connsiteY3" fmla="*/ 973524 h 973524"/>
              <a:gd name="connsiteX4" fmla="*/ 0 w 97814"/>
              <a:gd name="connsiteY4" fmla="*/ 0 h 973524"/>
              <a:gd name="connsiteX0" fmla="*/ 0 w 90022"/>
              <a:gd name="connsiteY0" fmla="*/ 0 h 973524"/>
              <a:gd name="connsiteX1" fmla="*/ 79655 w 90022"/>
              <a:gd name="connsiteY1" fmla="*/ 208 h 973524"/>
              <a:gd name="connsiteX2" fmla="*/ 90022 w 90022"/>
              <a:gd name="connsiteY2" fmla="*/ 969881 h 973524"/>
              <a:gd name="connsiteX3" fmla="*/ 20524 w 90022"/>
              <a:gd name="connsiteY3" fmla="*/ 973524 h 973524"/>
              <a:gd name="connsiteX4" fmla="*/ 0 w 90022"/>
              <a:gd name="connsiteY4" fmla="*/ 0 h 973524"/>
              <a:gd name="connsiteX0" fmla="*/ 0 w 90022"/>
              <a:gd name="connsiteY0" fmla="*/ 0 h 973524"/>
              <a:gd name="connsiteX1" fmla="*/ 79655 w 90022"/>
              <a:gd name="connsiteY1" fmla="*/ 208 h 973524"/>
              <a:gd name="connsiteX2" fmla="*/ 90022 w 90022"/>
              <a:gd name="connsiteY2" fmla="*/ 969881 h 973524"/>
              <a:gd name="connsiteX3" fmla="*/ 20524 w 90022"/>
              <a:gd name="connsiteY3" fmla="*/ 973524 h 973524"/>
              <a:gd name="connsiteX4" fmla="*/ 0 w 90022"/>
              <a:gd name="connsiteY4" fmla="*/ 0 h 973524"/>
              <a:gd name="connsiteX0" fmla="*/ 0 w 90022"/>
              <a:gd name="connsiteY0" fmla="*/ 7305 h 980829"/>
              <a:gd name="connsiteX1" fmla="*/ 83240 w 90022"/>
              <a:gd name="connsiteY1" fmla="*/ 0 h 980829"/>
              <a:gd name="connsiteX2" fmla="*/ 90022 w 90022"/>
              <a:gd name="connsiteY2" fmla="*/ 977186 h 980829"/>
              <a:gd name="connsiteX3" fmla="*/ 20524 w 90022"/>
              <a:gd name="connsiteY3" fmla="*/ 980829 h 980829"/>
              <a:gd name="connsiteX4" fmla="*/ 0 w 90022"/>
              <a:gd name="connsiteY4" fmla="*/ 7305 h 980829"/>
              <a:gd name="connsiteX0" fmla="*/ 0 w 86438"/>
              <a:gd name="connsiteY0" fmla="*/ 7305 h 980829"/>
              <a:gd name="connsiteX1" fmla="*/ 83240 w 86438"/>
              <a:gd name="connsiteY1" fmla="*/ 0 h 980829"/>
              <a:gd name="connsiteX2" fmla="*/ 86438 w 86438"/>
              <a:gd name="connsiteY2" fmla="*/ 977186 h 980829"/>
              <a:gd name="connsiteX3" fmla="*/ 20524 w 86438"/>
              <a:gd name="connsiteY3" fmla="*/ 980829 h 980829"/>
              <a:gd name="connsiteX4" fmla="*/ 0 w 86438"/>
              <a:gd name="connsiteY4" fmla="*/ 7305 h 980829"/>
              <a:gd name="connsiteX0" fmla="*/ 0 w 86438"/>
              <a:gd name="connsiteY0" fmla="*/ 7305 h 982331"/>
              <a:gd name="connsiteX1" fmla="*/ 83240 w 86438"/>
              <a:gd name="connsiteY1" fmla="*/ 0 h 982331"/>
              <a:gd name="connsiteX2" fmla="*/ 86438 w 86438"/>
              <a:gd name="connsiteY2" fmla="*/ 977186 h 982331"/>
              <a:gd name="connsiteX3" fmla="*/ 13868 w 86438"/>
              <a:gd name="connsiteY3" fmla="*/ 982331 h 982331"/>
              <a:gd name="connsiteX4" fmla="*/ 0 w 86438"/>
              <a:gd name="connsiteY4" fmla="*/ 7305 h 982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38" h="982331">
                <a:moveTo>
                  <a:pt x="0" y="7305"/>
                </a:moveTo>
                <a:lnTo>
                  <a:pt x="83240" y="0"/>
                </a:lnTo>
                <a:cubicBezTo>
                  <a:pt x="85501" y="325729"/>
                  <a:pt x="84177" y="651457"/>
                  <a:pt x="86438" y="977186"/>
                </a:cubicBezTo>
                <a:lnTo>
                  <a:pt x="13868" y="982331"/>
                </a:lnTo>
                <a:cubicBezTo>
                  <a:pt x="7027" y="657823"/>
                  <a:pt x="2166" y="427839"/>
                  <a:pt x="0" y="7305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 59">
            <a:extLst>
              <a:ext uri="{FF2B5EF4-FFF2-40B4-BE49-F238E27FC236}">
                <a16:creationId xmlns:a16="http://schemas.microsoft.com/office/drawing/2014/main" id="{E2930EB2-9690-5631-2DA9-45C97BC1B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86977" y="4320789"/>
            <a:ext cx="361437" cy="1503349"/>
          </a:xfrm>
          <a:custGeom>
            <a:avLst/>
            <a:gdLst>
              <a:gd name="connsiteX0" fmla="*/ 0 w 83972"/>
              <a:gd name="connsiteY0" fmla="*/ 0 h 977992"/>
              <a:gd name="connsiteX1" fmla="*/ 79522 w 83972"/>
              <a:gd name="connsiteY1" fmla="*/ 6071 h 977992"/>
              <a:gd name="connsiteX2" fmla="*/ 83973 w 83972"/>
              <a:gd name="connsiteY2" fmla="*/ 965041 h 977992"/>
              <a:gd name="connsiteX3" fmla="*/ 22791 w 83972"/>
              <a:gd name="connsiteY3" fmla="*/ 977993 h 977992"/>
              <a:gd name="connsiteX4" fmla="*/ 0 w 83972"/>
              <a:gd name="connsiteY4" fmla="*/ 0 h 977992"/>
              <a:gd name="connsiteX0" fmla="*/ 0 w 85012"/>
              <a:gd name="connsiteY0" fmla="*/ 0 h 972279"/>
              <a:gd name="connsiteX1" fmla="*/ 80561 w 85012"/>
              <a:gd name="connsiteY1" fmla="*/ 357 h 972279"/>
              <a:gd name="connsiteX2" fmla="*/ 85012 w 85012"/>
              <a:gd name="connsiteY2" fmla="*/ 959327 h 972279"/>
              <a:gd name="connsiteX3" fmla="*/ 23830 w 85012"/>
              <a:gd name="connsiteY3" fmla="*/ 972279 h 972279"/>
              <a:gd name="connsiteX4" fmla="*/ 0 w 85012"/>
              <a:gd name="connsiteY4" fmla="*/ 0 h 972279"/>
              <a:gd name="connsiteX0" fmla="*/ 0 w 85012"/>
              <a:gd name="connsiteY0" fmla="*/ 0 h 959327"/>
              <a:gd name="connsiteX1" fmla="*/ 80561 w 85012"/>
              <a:gd name="connsiteY1" fmla="*/ 357 h 959327"/>
              <a:gd name="connsiteX2" fmla="*/ 85012 w 85012"/>
              <a:gd name="connsiteY2" fmla="*/ 959327 h 959327"/>
              <a:gd name="connsiteX3" fmla="*/ 12921 w 85012"/>
              <a:gd name="connsiteY3" fmla="*/ 893273 h 959327"/>
              <a:gd name="connsiteX4" fmla="*/ 0 w 85012"/>
              <a:gd name="connsiteY4" fmla="*/ 0 h 959327"/>
              <a:gd name="connsiteX0" fmla="*/ 0 w 85012"/>
              <a:gd name="connsiteY0" fmla="*/ 0 h 893273"/>
              <a:gd name="connsiteX1" fmla="*/ 80561 w 85012"/>
              <a:gd name="connsiteY1" fmla="*/ 357 h 893273"/>
              <a:gd name="connsiteX2" fmla="*/ 85012 w 85012"/>
              <a:gd name="connsiteY2" fmla="*/ 872795 h 893273"/>
              <a:gd name="connsiteX3" fmla="*/ 12921 w 85012"/>
              <a:gd name="connsiteY3" fmla="*/ 893273 h 893273"/>
              <a:gd name="connsiteX4" fmla="*/ 0 w 85012"/>
              <a:gd name="connsiteY4" fmla="*/ 0 h 893273"/>
              <a:gd name="connsiteX0" fmla="*/ 0 w 85012"/>
              <a:gd name="connsiteY0" fmla="*/ 0 h 873691"/>
              <a:gd name="connsiteX1" fmla="*/ 80561 w 85012"/>
              <a:gd name="connsiteY1" fmla="*/ 357 h 873691"/>
              <a:gd name="connsiteX2" fmla="*/ 85012 w 85012"/>
              <a:gd name="connsiteY2" fmla="*/ 872795 h 873691"/>
              <a:gd name="connsiteX3" fmla="*/ 13455 w 85012"/>
              <a:gd name="connsiteY3" fmla="*/ 873691 h 873691"/>
              <a:gd name="connsiteX4" fmla="*/ 0 w 85012"/>
              <a:gd name="connsiteY4" fmla="*/ 0 h 873691"/>
              <a:gd name="connsiteX0" fmla="*/ 0 w 85012"/>
              <a:gd name="connsiteY0" fmla="*/ 0 h 873691"/>
              <a:gd name="connsiteX1" fmla="*/ 80561 w 85012"/>
              <a:gd name="connsiteY1" fmla="*/ 357 h 873691"/>
              <a:gd name="connsiteX2" fmla="*/ 85012 w 85012"/>
              <a:gd name="connsiteY2" fmla="*/ 872795 h 873691"/>
              <a:gd name="connsiteX3" fmla="*/ 2781 w 85012"/>
              <a:gd name="connsiteY3" fmla="*/ 873691 h 873691"/>
              <a:gd name="connsiteX4" fmla="*/ 0 w 85012"/>
              <a:gd name="connsiteY4" fmla="*/ 0 h 873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012" h="873691">
                <a:moveTo>
                  <a:pt x="0" y="0"/>
                </a:moveTo>
                <a:lnTo>
                  <a:pt x="80561" y="357"/>
                </a:lnTo>
                <a:cubicBezTo>
                  <a:pt x="82045" y="320014"/>
                  <a:pt x="83528" y="553138"/>
                  <a:pt x="85012" y="872795"/>
                </a:cubicBezTo>
                <a:lnTo>
                  <a:pt x="2781" y="8736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Freeform 60">
            <a:extLst>
              <a:ext uri="{FF2B5EF4-FFF2-40B4-BE49-F238E27FC236}">
                <a16:creationId xmlns:a16="http://schemas.microsoft.com/office/drawing/2014/main" id="{4A830E53-BE20-D6B0-55DA-07BA8E8F5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5266" y="4830823"/>
            <a:ext cx="413804" cy="1486816"/>
          </a:xfrm>
          <a:custGeom>
            <a:avLst/>
            <a:gdLst>
              <a:gd name="connsiteX0" fmla="*/ 0 w 89322"/>
              <a:gd name="connsiteY0" fmla="*/ 1259 h 946063"/>
              <a:gd name="connsiteX1" fmla="*/ 89323 w 89322"/>
              <a:gd name="connsiteY1" fmla="*/ 0 h 946063"/>
              <a:gd name="connsiteX2" fmla="*/ 87434 w 89322"/>
              <a:gd name="connsiteY2" fmla="*/ 945029 h 946063"/>
              <a:gd name="connsiteX3" fmla="*/ 12677 w 89322"/>
              <a:gd name="connsiteY3" fmla="*/ 946063 h 946063"/>
              <a:gd name="connsiteX4" fmla="*/ 0 w 89322"/>
              <a:gd name="connsiteY4" fmla="*/ 1259 h 946063"/>
              <a:gd name="connsiteX0" fmla="*/ 0 w 94906"/>
              <a:gd name="connsiteY0" fmla="*/ 1259 h 946063"/>
              <a:gd name="connsiteX1" fmla="*/ 89323 w 94906"/>
              <a:gd name="connsiteY1" fmla="*/ 0 h 946063"/>
              <a:gd name="connsiteX2" fmla="*/ 94906 w 94906"/>
              <a:gd name="connsiteY2" fmla="*/ 943588 h 946063"/>
              <a:gd name="connsiteX3" fmla="*/ 12677 w 94906"/>
              <a:gd name="connsiteY3" fmla="*/ 946063 h 946063"/>
              <a:gd name="connsiteX4" fmla="*/ 0 w 94906"/>
              <a:gd name="connsiteY4" fmla="*/ 1259 h 946063"/>
              <a:gd name="connsiteX0" fmla="*/ 0 w 97329"/>
              <a:gd name="connsiteY0" fmla="*/ 0 h 944804"/>
              <a:gd name="connsiteX1" fmla="*/ 97329 w 97329"/>
              <a:gd name="connsiteY1" fmla="*/ 4508 h 944804"/>
              <a:gd name="connsiteX2" fmla="*/ 94906 w 97329"/>
              <a:gd name="connsiteY2" fmla="*/ 942329 h 944804"/>
              <a:gd name="connsiteX3" fmla="*/ 12677 w 97329"/>
              <a:gd name="connsiteY3" fmla="*/ 944804 h 944804"/>
              <a:gd name="connsiteX4" fmla="*/ 0 w 97329"/>
              <a:gd name="connsiteY4" fmla="*/ 0 h 944804"/>
              <a:gd name="connsiteX0" fmla="*/ 0 w 97329"/>
              <a:gd name="connsiteY0" fmla="*/ 0 h 944804"/>
              <a:gd name="connsiteX1" fmla="*/ 97329 w 97329"/>
              <a:gd name="connsiteY1" fmla="*/ 4508 h 944804"/>
              <a:gd name="connsiteX2" fmla="*/ 94906 w 97329"/>
              <a:gd name="connsiteY2" fmla="*/ 942329 h 944804"/>
              <a:gd name="connsiteX3" fmla="*/ 9475 w 97329"/>
              <a:gd name="connsiteY3" fmla="*/ 944804 h 944804"/>
              <a:gd name="connsiteX4" fmla="*/ 0 w 97329"/>
              <a:gd name="connsiteY4" fmla="*/ 0 h 944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329" h="944804">
                <a:moveTo>
                  <a:pt x="0" y="0"/>
                </a:moveTo>
                <a:lnTo>
                  <a:pt x="97329" y="4508"/>
                </a:lnTo>
                <a:cubicBezTo>
                  <a:pt x="96521" y="317115"/>
                  <a:pt x="95714" y="629722"/>
                  <a:pt x="94906" y="942329"/>
                </a:cubicBezTo>
                <a:lnTo>
                  <a:pt x="9475" y="944804"/>
                </a:lnTo>
                <a:cubicBezTo>
                  <a:pt x="6317" y="629869"/>
                  <a:pt x="3158" y="314935"/>
                  <a:pt x="0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 61">
            <a:extLst>
              <a:ext uri="{FF2B5EF4-FFF2-40B4-BE49-F238E27FC236}">
                <a16:creationId xmlns:a16="http://schemas.microsoft.com/office/drawing/2014/main" id="{5158B587-0CE2-B01C-8B0A-CBEF551B65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7718" y="5352811"/>
            <a:ext cx="402695" cy="1526087"/>
          </a:xfrm>
          <a:custGeom>
            <a:avLst/>
            <a:gdLst>
              <a:gd name="connsiteX0" fmla="*/ 1034 w 94716"/>
              <a:gd name="connsiteY0" fmla="*/ 0 h 982175"/>
              <a:gd name="connsiteX1" fmla="*/ 84916 w 94716"/>
              <a:gd name="connsiteY1" fmla="*/ 809 h 982175"/>
              <a:gd name="connsiteX2" fmla="*/ 94716 w 94716"/>
              <a:gd name="connsiteY2" fmla="*/ 979117 h 982175"/>
              <a:gd name="connsiteX3" fmla="*/ 0 w 94716"/>
              <a:gd name="connsiteY3" fmla="*/ 982175 h 982175"/>
              <a:gd name="connsiteX4" fmla="*/ 1034 w 94716"/>
              <a:gd name="connsiteY4" fmla="*/ 0 h 98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716" h="982175">
                <a:moveTo>
                  <a:pt x="1034" y="0"/>
                </a:moveTo>
                <a:lnTo>
                  <a:pt x="84916" y="809"/>
                </a:lnTo>
                <a:lnTo>
                  <a:pt x="94716" y="979117"/>
                </a:lnTo>
                <a:lnTo>
                  <a:pt x="0" y="982175"/>
                </a:lnTo>
                <a:lnTo>
                  <a:pt x="1034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Freeform 62">
            <a:extLst>
              <a:ext uri="{FF2B5EF4-FFF2-40B4-BE49-F238E27FC236}">
                <a16:creationId xmlns:a16="http://schemas.microsoft.com/office/drawing/2014/main" id="{327D8A10-5F2A-A48F-C95C-C73326130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339918" y="5834763"/>
            <a:ext cx="323763" cy="1471405"/>
          </a:xfrm>
          <a:custGeom>
            <a:avLst/>
            <a:gdLst>
              <a:gd name="connsiteX0" fmla="*/ 0 w 76150"/>
              <a:gd name="connsiteY0" fmla="*/ 1934 h 958565"/>
              <a:gd name="connsiteX1" fmla="*/ 76151 w 76150"/>
              <a:gd name="connsiteY1" fmla="*/ 0 h 958565"/>
              <a:gd name="connsiteX2" fmla="*/ 76061 w 76150"/>
              <a:gd name="connsiteY2" fmla="*/ 958565 h 958565"/>
              <a:gd name="connsiteX3" fmla="*/ 11688 w 76150"/>
              <a:gd name="connsiteY3" fmla="*/ 953303 h 958565"/>
              <a:gd name="connsiteX4" fmla="*/ 0 w 76150"/>
              <a:gd name="connsiteY4" fmla="*/ 1934 h 958565"/>
              <a:gd name="connsiteX0" fmla="*/ 0 w 76151"/>
              <a:gd name="connsiteY0" fmla="*/ 1934 h 958565"/>
              <a:gd name="connsiteX1" fmla="*/ 76151 w 76151"/>
              <a:gd name="connsiteY1" fmla="*/ 0 h 958565"/>
              <a:gd name="connsiteX2" fmla="*/ 76061 w 76151"/>
              <a:gd name="connsiteY2" fmla="*/ 958565 h 958565"/>
              <a:gd name="connsiteX3" fmla="*/ 4007 w 76151"/>
              <a:gd name="connsiteY3" fmla="*/ 953303 h 958565"/>
              <a:gd name="connsiteX4" fmla="*/ 0 w 76151"/>
              <a:gd name="connsiteY4" fmla="*/ 1934 h 958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151" h="958565">
                <a:moveTo>
                  <a:pt x="0" y="1934"/>
                </a:moveTo>
                <a:lnTo>
                  <a:pt x="76151" y="0"/>
                </a:lnTo>
                <a:cubicBezTo>
                  <a:pt x="76121" y="319522"/>
                  <a:pt x="76091" y="639043"/>
                  <a:pt x="76061" y="958565"/>
                </a:cubicBezTo>
                <a:lnTo>
                  <a:pt x="4007" y="953303"/>
                </a:lnTo>
                <a:cubicBezTo>
                  <a:pt x="2671" y="636180"/>
                  <a:pt x="1336" y="319057"/>
                  <a:pt x="0" y="1934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1" name="Freeform 63">
            <a:extLst>
              <a:ext uri="{FF2B5EF4-FFF2-40B4-BE49-F238E27FC236}">
                <a16:creationId xmlns:a16="http://schemas.microsoft.com/office/drawing/2014/main" id="{CE6710A2-3595-8D6A-7D6D-654CE6608B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2537" y="-248543"/>
            <a:ext cx="381080" cy="1427178"/>
          </a:xfrm>
          <a:custGeom>
            <a:avLst/>
            <a:gdLst>
              <a:gd name="connsiteX0" fmla="*/ 0 w 103258"/>
              <a:gd name="connsiteY0" fmla="*/ 2159 h 966120"/>
              <a:gd name="connsiteX1" fmla="*/ 80512 w 103258"/>
              <a:gd name="connsiteY1" fmla="*/ 0 h 966120"/>
              <a:gd name="connsiteX2" fmla="*/ 103259 w 103258"/>
              <a:gd name="connsiteY2" fmla="*/ 965401 h 966120"/>
              <a:gd name="connsiteX3" fmla="*/ 18296 w 103258"/>
              <a:gd name="connsiteY3" fmla="*/ 966120 h 966120"/>
              <a:gd name="connsiteX4" fmla="*/ 0 w 103258"/>
              <a:gd name="connsiteY4" fmla="*/ 2159 h 966120"/>
              <a:gd name="connsiteX0" fmla="*/ 0 w 94411"/>
              <a:gd name="connsiteY0" fmla="*/ 2159 h 966120"/>
              <a:gd name="connsiteX1" fmla="*/ 80512 w 94411"/>
              <a:gd name="connsiteY1" fmla="*/ 0 h 966120"/>
              <a:gd name="connsiteX2" fmla="*/ 94411 w 94411"/>
              <a:gd name="connsiteY2" fmla="*/ 965401 h 966120"/>
              <a:gd name="connsiteX3" fmla="*/ 18296 w 94411"/>
              <a:gd name="connsiteY3" fmla="*/ 966120 h 966120"/>
              <a:gd name="connsiteX4" fmla="*/ 0 w 94411"/>
              <a:gd name="connsiteY4" fmla="*/ 2159 h 966120"/>
              <a:gd name="connsiteX0" fmla="*/ 0 w 94411"/>
              <a:gd name="connsiteY0" fmla="*/ 2159 h 966120"/>
              <a:gd name="connsiteX1" fmla="*/ 83234 w 94411"/>
              <a:gd name="connsiteY1" fmla="*/ 0 h 966120"/>
              <a:gd name="connsiteX2" fmla="*/ 94411 w 94411"/>
              <a:gd name="connsiteY2" fmla="*/ 965401 h 966120"/>
              <a:gd name="connsiteX3" fmla="*/ 18296 w 94411"/>
              <a:gd name="connsiteY3" fmla="*/ 966120 h 966120"/>
              <a:gd name="connsiteX4" fmla="*/ 0 w 94411"/>
              <a:gd name="connsiteY4" fmla="*/ 2159 h 966120"/>
              <a:gd name="connsiteX0" fmla="*/ 0 w 94411"/>
              <a:gd name="connsiteY0" fmla="*/ 2159 h 966120"/>
              <a:gd name="connsiteX1" fmla="*/ 83234 w 94411"/>
              <a:gd name="connsiteY1" fmla="*/ 0 h 966120"/>
              <a:gd name="connsiteX2" fmla="*/ 94411 w 94411"/>
              <a:gd name="connsiteY2" fmla="*/ 965401 h 966120"/>
              <a:gd name="connsiteX3" fmla="*/ 16254 w 94411"/>
              <a:gd name="connsiteY3" fmla="*/ 966120 h 966120"/>
              <a:gd name="connsiteX4" fmla="*/ 0 w 94411"/>
              <a:gd name="connsiteY4" fmla="*/ 2159 h 966120"/>
              <a:gd name="connsiteX0" fmla="*/ 0 w 89632"/>
              <a:gd name="connsiteY0" fmla="*/ 2159 h 966120"/>
              <a:gd name="connsiteX1" fmla="*/ 83234 w 89632"/>
              <a:gd name="connsiteY1" fmla="*/ 0 h 966120"/>
              <a:gd name="connsiteX2" fmla="*/ 89632 w 89632"/>
              <a:gd name="connsiteY2" fmla="*/ 960846 h 966120"/>
              <a:gd name="connsiteX3" fmla="*/ 16254 w 89632"/>
              <a:gd name="connsiteY3" fmla="*/ 966120 h 966120"/>
              <a:gd name="connsiteX4" fmla="*/ 0 w 89632"/>
              <a:gd name="connsiteY4" fmla="*/ 2159 h 966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632" h="966120">
                <a:moveTo>
                  <a:pt x="0" y="2159"/>
                </a:moveTo>
                <a:lnTo>
                  <a:pt x="83234" y="0"/>
                </a:lnTo>
                <a:cubicBezTo>
                  <a:pt x="85367" y="320282"/>
                  <a:pt x="87499" y="640564"/>
                  <a:pt x="89632" y="960846"/>
                </a:cubicBezTo>
                <a:lnTo>
                  <a:pt x="16254" y="966120"/>
                </a:lnTo>
                <a:lnTo>
                  <a:pt x="0" y="2159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" name="Freeform 64">
            <a:extLst>
              <a:ext uri="{FF2B5EF4-FFF2-40B4-BE49-F238E27FC236}">
                <a16:creationId xmlns:a16="http://schemas.microsoft.com/office/drawing/2014/main" id="{ED270219-E749-5081-1B2A-D798308B7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68909" y="176875"/>
            <a:ext cx="367147" cy="1427458"/>
          </a:xfrm>
          <a:custGeom>
            <a:avLst/>
            <a:gdLst>
              <a:gd name="connsiteX0" fmla="*/ 2383 w 86355"/>
              <a:gd name="connsiteY0" fmla="*/ 3643 h 942825"/>
              <a:gd name="connsiteX1" fmla="*/ 84378 w 86355"/>
              <a:gd name="connsiteY1" fmla="*/ 0 h 942825"/>
              <a:gd name="connsiteX2" fmla="*/ 86355 w 86355"/>
              <a:gd name="connsiteY2" fmla="*/ 940622 h 942825"/>
              <a:gd name="connsiteX3" fmla="*/ 0 w 86355"/>
              <a:gd name="connsiteY3" fmla="*/ 942825 h 942825"/>
              <a:gd name="connsiteX4" fmla="*/ 2383 w 86355"/>
              <a:gd name="connsiteY4" fmla="*/ 3643 h 942825"/>
              <a:gd name="connsiteX0" fmla="*/ 2383 w 86355"/>
              <a:gd name="connsiteY0" fmla="*/ 0 h 939182"/>
              <a:gd name="connsiteX1" fmla="*/ 83339 w 86355"/>
              <a:gd name="connsiteY1" fmla="*/ 512 h 939182"/>
              <a:gd name="connsiteX2" fmla="*/ 86355 w 86355"/>
              <a:gd name="connsiteY2" fmla="*/ 936979 h 939182"/>
              <a:gd name="connsiteX3" fmla="*/ 0 w 86355"/>
              <a:gd name="connsiteY3" fmla="*/ 939182 h 939182"/>
              <a:gd name="connsiteX4" fmla="*/ 2383 w 86355"/>
              <a:gd name="connsiteY4" fmla="*/ 0 h 939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55" h="939182">
                <a:moveTo>
                  <a:pt x="2383" y="0"/>
                </a:moveTo>
                <a:lnTo>
                  <a:pt x="83339" y="512"/>
                </a:lnTo>
                <a:cubicBezTo>
                  <a:pt x="84344" y="312668"/>
                  <a:pt x="85350" y="624823"/>
                  <a:pt x="86355" y="936979"/>
                </a:cubicBezTo>
                <a:lnTo>
                  <a:pt x="0" y="939182"/>
                </a:lnTo>
                <a:cubicBezTo>
                  <a:pt x="794" y="626121"/>
                  <a:pt x="1589" y="313061"/>
                  <a:pt x="2383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FA42E4F-10EE-3D3B-9673-876F996421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332539" y="-587532"/>
            <a:ext cx="243895" cy="1418959"/>
          </a:xfrm>
          <a:custGeom>
            <a:avLst/>
            <a:gdLst>
              <a:gd name="connsiteX0" fmla="*/ 0 w 243895"/>
              <a:gd name="connsiteY0" fmla="*/ 1418959 h 1418959"/>
              <a:gd name="connsiteX1" fmla="*/ 0 w 243895"/>
              <a:gd name="connsiteY1" fmla="*/ 0 h 1418959"/>
              <a:gd name="connsiteX2" fmla="*/ 231842 w 243895"/>
              <a:gd name="connsiteY2" fmla="*/ 6480 h 1418959"/>
              <a:gd name="connsiteX3" fmla="*/ 243895 w 243895"/>
              <a:gd name="connsiteY3" fmla="*/ 1409868 h 1418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95" h="1418959">
                <a:moveTo>
                  <a:pt x="0" y="1418959"/>
                </a:moveTo>
                <a:lnTo>
                  <a:pt x="0" y="0"/>
                </a:lnTo>
                <a:lnTo>
                  <a:pt x="231842" y="6480"/>
                </a:lnTo>
                <a:lnTo>
                  <a:pt x="243895" y="1409868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4" name="Freeform 66">
            <a:extLst>
              <a:ext uri="{FF2B5EF4-FFF2-40B4-BE49-F238E27FC236}">
                <a16:creationId xmlns:a16="http://schemas.microsoft.com/office/drawing/2014/main" id="{0ECC2A0F-6F24-22AF-52E4-F86A38BCE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81226" y="632643"/>
            <a:ext cx="358651" cy="1433269"/>
          </a:xfrm>
          <a:custGeom>
            <a:avLst/>
            <a:gdLst>
              <a:gd name="connsiteX0" fmla="*/ 0 w 95749"/>
              <a:gd name="connsiteY0" fmla="*/ 2114 h 950020"/>
              <a:gd name="connsiteX1" fmla="*/ 76151 w 95749"/>
              <a:gd name="connsiteY1" fmla="*/ 0 h 950020"/>
              <a:gd name="connsiteX2" fmla="*/ 95750 w 95749"/>
              <a:gd name="connsiteY2" fmla="*/ 948087 h 950020"/>
              <a:gd name="connsiteX3" fmla="*/ 13755 w 95749"/>
              <a:gd name="connsiteY3" fmla="*/ 950021 h 950020"/>
              <a:gd name="connsiteX4" fmla="*/ 0 w 95749"/>
              <a:gd name="connsiteY4" fmla="*/ 2114 h 950020"/>
              <a:gd name="connsiteX0" fmla="*/ 0 w 95750"/>
              <a:gd name="connsiteY0" fmla="*/ 5982 h 953889"/>
              <a:gd name="connsiteX1" fmla="*/ 81596 w 95750"/>
              <a:gd name="connsiteY1" fmla="*/ 0 h 953889"/>
              <a:gd name="connsiteX2" fmla="*/ 95750 w 95750"/>
              <a:gd name="connsiteY2" fmla="*/ 951955 h 953889"/>
              <a:gd name="connsiteX3" fmla="*/ 13755 w 95750"/>
              <a:gd name="connsiteY3" fmla="*/ 953889 h 953889"/>
              <a:gd name="connsiteX4" fmla="*/ 0 w 95750"/>
              <a:gd name="connsiteY4" fmla="*/ 5982 h 953889"/>
              <a:gd name="connsiteX0" fmla="*/ 0 w 93708"/>
              <a:gd name="connsiteY0" fmla="*/ 0 h 961446"/>
              <a:gd name="connsiteX1" fmla="*/ 79554 w 93708"/>
              <a:gd name="connsiteY1" fmla="*/ 7557 h 961446"/>
              <a:gd name="connsiteX2" fmla="*/ 93708 w 93708"/>
              <a:gd name="connsiteY2" fmla="*/ 959512 h 961446"/>
              <a:gd name="connsiteX3" fmla="*/ 11713 w 93708"/>
              <a:gd name="connsiteY3" fmla="*/ 961446 h 961446"/>
              <a:gd name="connsiteX4" fmla="*/ 0 w 93708"/>
              <a:gd name="connsiteY4" fmla="*/ 0 h 961446"/>
              <a:gd name="connsiteX0" fmla="*/ 0 w 93708"/>
              <a:gd name="connsiteY0" fmla="*/ 0 h 959512"/>
              <a:gd name="connsiteX1" fmla="*/ 79554 w 93708"/>
              <a:gd name="connsiteY1" fmla="*/ 7557 h 959512"/>
              <a:gd name="connsiteX2" fmla="*/ 93708 w 93708"/>
              <a:gd name="connsiteY2" fmla="*/ 959512 h 959512"/>
              <a:gd name="connsiteX3" fmla="*/ 8310 w 93708"/>
              <a:gd name="connsiteY3" fmla="*/ 959512 h 959512"/>
              <a:gd name="connsiteX4" fmla="*/ 0 w 93708"/>
              <a:gd name="connsiteY4" fmla="*/ 0 h 959512"/>
              <a:gd name="connsiteX0" fmla="*/ 0 w 93708"/>
              <a:gd name="connsiteY0" fmla="*/ 0 h 959512"/>
              <a:gd name="connsiteX1" fmla="*/ 84357 w 93708"/>
              <a:gd name="connsiteY1" fmla="*/ 3007 h 959512"/>
              <a:gd name="connsiteX2" fmla="*/ 93708 w 93708"/>
              <a:gd name="connsiteY2" fmla="*/ 959512 h 959512"/>
              <a:gd name="connsiteX3" fmla="*/ 8310 w 93708"/>
              <a:gd name="connsiteY3" fmla="*/ 959512 h 959512"/>
              <a:gd name="connsiteX4" fmla="*/ 0 w 93708"/>
              <a:gd name="connsiteY4" fmla="*/ 0 h 959512"/>
              <a:gd name="connsiteX0" fmla="*/ 0 w 93708"/>
              <a:gd name="connsiteY0" fmla="*/ 0 h 959512"/>
              <a:gd name="connsiteX1" fmla="*/ 84357 w 93708"/>
              <a:gd name="connsiteY1" fmla="*/ 3007 h 959512"/>
              <a:gd name="connsiteX2" fmla="*/ 93708 w 93708"/>
              <a:gd name="connsiteY2" fmla="*/ 959512 h 959512"/>
              <a:gd name="connsiteX3" fmla="*/ 4575 w 93708"/>
              <a:gd name="connsiteY3" fmla="*/ 956478 h 959512"/>
              <a:gd name="connsiteX4" fmla="*/ 0 w 93708"/>
              <a:gd name="connsiteY4" fmla="*/ 0 h 959512"/>
              <a:gd name="connsiteX0" fmla="*/ 0 w 84357"/>
              <a:gd name="connsiteY0" fmla="*/ 0 h 957995"/>
              <a:gd name="connsiteX1" fmla="*/ 84357 w 84357"/>
              <a:gd name="connsiteY1" fmla="*/ 3007 h 957995"/>
              <a:gd name="connsiteX2" fmla="*/ 83569 w 84357"/>
              <a:gd name="connsiteY2" fmla="*/ 957995 h 957995"/>
              <a:gd name="connsiteX3" fmla="*/ 4575 w 84357"/>
              <a:gd name="connsiteY3" fmla="*/ 956478 h 957995"/>
              <a:gd name="connsiteX4" fmla="*/ 0 w 84357"/>
              <a:gd name="connsiteY4" fmla="*/ 0 h 957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357" h="957995">
                <a:moveTo>
                  <a:pt x="0" y="0"/>
                </a:moveTo>
                <a:lnTo>
                  <a:pt x="84357" y="3007"/>
                </a:lnTo>
                <a:cubicBezTo>
                  <a:pt x="84094" y="321336"/>
                  <a:pt x="83832" y="639666"/>
                  <a:pt x="83569" y="957995"/>
                </a:cubicBezTo>
                <a:lnTo>
                  <a:pt x="4575" y="9564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5" name="Freeform 67">
            <a:extLst>
              <a:ext uri="{FF2B5EF4-FFF2-40B4-BE49-F238E27FC236}">
                <a16:creationId xmlns:a16="http://schemas.microsoft.com/office/drawing/2014/main" id="{FB2CFB81-7779-1B49-0B2F-E561B5CA2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1636" y="1095014"/>
            <a:ext cx="370978" cy="1428698"/>
          </a:xfrm>
          <a:custGeom>
            <a:avLst/>
            <a:gdLst>
              <a:gd name="connsiteX0" fmla="*/ 0 w 102178"/>
              <a:gd name="connsiteY0" fmla="*/ 630 h 957350"/>
              <a:gd name="connsiteX1" fmla="*/ 73229 w 102178"/>
              <a:gd name="connsiteY1" fmla="*/ 0 h 957350"/>
              <a:gd name="connsiteX2" fmla="*/ 102179 w 102178"/>
              <a:gd name="connsiteY2" fmla="*/ 957351 h 957350"/>
              <a:gd name="connsiteX3" fmla="*/ 8451 w 102178"/>
              <a:gd name="connsiteY3" fmla="*/ 953439 h 957350"/>
              <a:gd name="connsiteX4" fmla="*/ 0 w 102178"/>
              <a:gd name="connsiteY4" fmla="*/ 630 h 957350"/>
              <a:gd name="connsiteX0" fmla="*/ 0 w 97504"/>
              <a:gd name="connsiteY0" fmla="*/ 630 h 957351"/>
              <a:gd name="connsiteX1" fmla="*/ 73229 w 97504"/>
              <a:gd name="connsiteY1" fmla="*/ 0 h 957351"/>
              <a:gd name="connsiteX2" fmla="*/ 97504 w 97504"/>
              <a:gd name="connsiteY2" fmla="*/ 957351 h 957351"/>
              <a:gd name="connsiteX3" fmla="*/ 8451 w 97504"/>
              <a:gd name="connsiteY3" fmla="*/ 953439 h 957351"/>
              <a:gd name="connsiteX4" fmla="*/ 0 w 97504"/>
              <a:gd name="connsiteY4" fmla="*/ 630 h 957351"/>
              <a:gd name="connsiteX0" fmla="*/ 0 w 81920"/>
              <a:gd name="connsiteY0" fmla="*/ 630 h 957353"/>
              <a:gd name="connsiteX1" fmla="*/ 73229 w 81920"/>
              <a:gd name="connsiteY1" fmla="*/ 0 h 957353"/>
              <a:gd name="connsiteX2" fmla="*/ 81920 w 81920"/>
              <a:gd name="connsiteY2" fmla="*/ 957353 h 957353"/>
              <a:gd name="connsiteX3" fmla="*/ 8451 w 81920"/>
              <a:gd name="connsiteY3" fmla="*/ 953439 h 957353"/>
              <a:gd name="connsiteX4" fmla="*/ 0 w 81920"/>
              <a:gd name="connsiteY4" fmla="*/ 630 h 957353"/>
              <a:gd name="connsiteX0" fmla="*/ 0 w 87256"/>
              <a:gd name="connsiteY0" fmla="*/ 5091 h 961814"/>
              <a:gd name="connsiteX1" fmla="*/ 87256 w 87256"/>
              <a:gd name="connsiteY1" fmla="*/ 0 h 961814"/>
              <a:gd name="connsiteX2" fmla="*/ 81920 w 87256"/>
              <a:gd name="connsiteY2" fmla="*/ 961814 h 961814"/>
              <a:gd name="connsiteX3" fmla="*/ 8451 w 87256"/>
              <a:gd name="connsiteY3" fmla="*/ 957900 h 961814"/>
              <a:gd name="connsiteX4" fmla="*/ 0 w 87256"/>
              <a:gd name="connsiteY4" fmla="*/ 5091 h 961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56" h="961814">
                <a:moveTo>
                  <a:pt x="0" y="5091"/>
                </a:moveTo>
                <a:lnTo>
                  <a:pt x="87256" y="0"/>
                </a:lnTo>
                <a:cubicBezTo>
                  <a:pt x="85477" y="320605"/>
                  <a:pt x="83699" y="641209"/>
                  <a:pt x="81920" y="961814"/>
                </a:cubicBezTo>
                <a:lnTo>
                  <a:pt x="8451" y="957900"/>
                </a:lnTo>
                <a:lnTo>
                  <a:pt x="0" y="5091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6" name="Freeform 68">
            <a:extLst>
              <a:ext uri="{FF2B5EF4-FFF2-40B4-BE49-F238E27FC236}">
                <a16:creationId xmlns:a16="http://schemas.microsoft.com/office/drawing/2014/main" id="{66B2B2F7-F932-B3F7-B12B-DD496BCF5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57954" y="1985750"/>
            <a:ext cx="374604" cy="1452856"/>
          </a:xfrm>
          <a:custGeom>
            <a:avLst/>
            <a:gdLst>
              <a:gd name="connsiteX0" fmla="*/ 0 w 88109"/>
              <a:gd name="connsiteY0" fmla="*/ 3867 h 952853"/>
              <a:gd name="connsiteX1" fmla="*/ 80062 w 88109"/>
              <a:gd name="connsiteY1" fmla="*/ 0 h 952853"/>
              <a:gd name="connsiteX2" fmla="*/ 88109 w 88109"/>
              <a:gd name="connsiteY2" fmla="*/ 949616 h 952853"/>
              <a:gd name="connsiteX3" fmla="*/ 6293 w 88109"/>
              <a:gd name="connsiteY3" fmla="*/ 952854 h 952853"/>
              <a:gd name="connsiteX4" fmla="*/ 0 w 88109"/>
              <a:gd name="connsiteY4" fmla="*/ 3867 h 952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109" h="952853">
                <a:moveTo>
                  <a:pt x="0" y="3867"/>
                </a:moveTo>
                <a:lnTo>
                  <a:pt x="80062" y="0"/>
                </a:lnTo>
                <a:lnTo>
                  <a:pt x="88109" y="949616"/>
                </a:lnTo>
                <a:lnTo>
                  <a:pt x="6293" y="952854"/>
                </a:lnTo>
                <a:lnTo>
                  <a:pt x="0" y="386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7" name="Freeform 69">
            <a:extLst>
              <a:ext uri="{FF2B5EF4-FFF2-40B4-BE49-F238E27FC236}">
                <a16:creationId xmlns:a16="http://schemas.microsoft.com/office/drawing/2014/main" id="{F8E3AA04-6BCE-48F3-2DF8-7552314FC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41226" y="2502636"/>
            <a:ext cx="389578" cy="1439989"/>
          </a:xfrm>
          <a:custGeom>
            <a:avLst/>
            <a:gdLst>
              <a:gd name="connsiteX0" fmla="*/ 0 w 97863"/>
              <a:gd name="connsiteY0" fmla="*/ 0 h 967379"/>
              <a:gd name="connsiteX1" fmla="*/ 78128 w 97863"/>
              <a:gd name="connsiteY1" fmla="*/ 0 h 967379"/>
              <a:gd name="connsiteX2" fmla="*/ 97864 w 97863"/>
              <a:gd name="connsiteY2" fmla="*/ 966705 h 967379"/>
              <a:gd name="connsiteX3" fmla="*/ 16498 w 97863"/>
              <a:gd name="connsiteY3" fmla="*/ 967380 h 967379"/>
              <a:gd name="connsiteX4" fmla="*/ 0 w 97863"/>
              <a:gd name="connsiteY4" fmla="*/ 0 h 967379"/>
              <a:gd name="connsiteX0" fmla="*/ 0 w 91630"/>
              <a:gd name="connsiteY0" fmla="*/ 4412 h 967380"/>
              <a:gd name="connsiteX1" fmla="*/ 71894 w 91630"/>
              <a:gd name="connsiteY1" fmla="*/ 0 h 967380"/>
              <a:gd name="connsiteX2" fmla="*/ 91630 w 91630"/>
              <a:gd name="connsiteY2" fmla="*/ 966705 h 967380"/>
              <a:gd name="connsiteX3" fmla="*/ 10264 w 91630"/>
              <a:gd name="connsiteY3" fmla="*/ 967380 h 967380"/>
              <a:gd name="connsiteX4" fmla="*/ 0 w 91630"/>
              <a:gd name="connsiteY4" fmla="*/ 4412 h 967380"/>
              <a:gd name="connsiteX0" fmla="*/ 0 w 91630"/>
              <a:gd name="connsiteY0" fmla="*/ 4412 h 967380"/>
              <a:gd name="connsiteX1" fmla="*/ 89037 w 91630"/>
              <a:gd name="connsiteY1" fmla="*/ 0 h 967380"/>
              <a:gd name="connsiteX2" fmla="*/ 91630 w 91630"/>
              <a:gd name="connsiteY2" fmla="*/ 966705 h 967380"/>
              <a:gd name="connsiteX3" fmla="*/ 10264 w 91630"/>
              <a:gd name="connsiteY3" fmla="*/ 967380 h 967380"/>
              <a:gd name="connsiteX4" fmla="*/ 0 w 91630"/>
              <a:gd name="connsiteY4" fmla="*/ 4412 h 967380"/>
              <a:gd name="connsiteX0" fmla="*/ 0 w 91631"/>
              <a:gd name="connsiteY0" fmla="*/ 4412 h 967380"/>
              <a:gd name="connsiteX1" fmla="*/ 89037 w 91631"/>
              <a:gd name="connsiteY1" fmla="*/ 0 h 967380"/>
              <a:gd name="connsiteX2" fmla="*/ 91631 w 91631"/>
              <a:gd name="connsiteY2" fmla="*/ 909023 h 967380"/>
              <a:gd name="connsiteX3" fmla="*/ 10264 w 91631"/>
              <a:gd name="connsiteY3" fmla="*/ 967380 h 967380"/>
              <a:gd name="connsiteX4" fmla="*/ 0 w 91631"/>
              <a:gd name="connsiteY4" fmla="*/ 4412 h 967380"/>
              <a:gd name="connsiteX0" fmla="*/ 0 w 91631"/>
              <a:gd name="connsiteY0" fmla="*/ 4412 h 909023"/>
              <a:gd name="connsiteX1" fmla="*/ 89037 w 91631"/>
              <a:gd name="connsiteY1" fmla="*/ 0 h 909023"/>
              <a:gd name="connsiteX2" fmla="*/ 91631 w 91631"/>
              <a:gd name="connsiteY2" fmla="*/ 909023 h 909023"/>
              <a:gd name="connsiteX3" fmla="*/ 10264 w 91631"/>
              <a:gd name="connsiteY3" fmla="*/ 901457 h 909023"/>
              <a:gd name="connsiteX4" fmla="*/ 0 w 91631"/>
              <a:gd name="connsiteY4" fmla="*/ 4412 h 90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31" h="909023">
                <a:moveTo>
                  <a:pt x="0" y="4412"/>
                </a:moveTo>
                <a:lnTo>
                  <a:pt x="89037" y="0"/>
                </a:lnTo>
                <a:cubicBezTo>
                  <a:pt x="89901" y="322235"/>
                  <a:pt x="90767" y="586788"/>
                  <a:pt x="91631" y="909023"/>
                </a:cubicBezTo>
                <a:lnTo>
                  <a:pt x="10264" y="901457"/>
                </a:lnTo>
                <a:lnTo>
                  <a:pt x="0" y="441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8" name="Freeform 70">
            <a:extLst>
              <a:ext uri="{FF2B5EF4-FFF2-40B4-BE49-F238E27FC236}">
                <a16:creationId xmlns:a16="http://schemas.microsoft.com/office/drawing/2014/main" id="{54341281-F9D6-F344-46C3-8DBBD6DF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0273694" y="1546435"/>
            <a:ext cx="340643" cy="1449216"/>
          </a:xfrm>
          <a:custGeom>
            <a:avLst/>
            <a:gdLst>
              <a:gd name="connsiteX0" fmla="*/ 11732 w 87884"/>
              <a:gd name="connsiteY0" fmla="*/ 0 h 951369"/>
              <a:gd name="connsiteX1" fmla="*/ 81680 w 87884"/>
              <a:gd name="connsiteY1" fmla="*/ 2608 h 951369"/>
              <a:gd name="connsiteX2" fmla="*/ 87884 w 87884"/>
              <a:gd name="connsiteY2" fmla="*/ 951370 h 951369"/>
              <a:gd name="connsiteX3" fmla="*/ 0 w 87884"/>
              <a:gd name="connsiteY3" fmla="*/ 951370 h 951369"/>
              <a:gd name="connsiteX4" fmla="*/ 11732 w 87884"/>
              <a:gd name="connsiteY4" fmla="*/ 0 h 951369"/>
              <a:gd name="connsiteX0" fmla="*/ 11732 w 91031"/>
              <a:gd name="connsiteY0" fmla="*/ 1750 h 953120"/>
              <a:gd name="connsiteX1" fmla="*/ 91031 w 91031"/>
              <a:gd name="connsiteY1" fmla="*/ 0 h 953120"/>
              <a:gd name="connsiteX2" fmla="*/ 87884 w 91031"/>
              <a:gd name="connsiteY2" fmla="*/ 953120 h 953120"/>
              <a:gd name="connsiteX3" fmla="*/ 0 w 91031"/>
              <a:gd name="connsiteY3" fmla="*/ 953120 h 953120"/>
              <a:gd name="connsiteX4" fmla="*/ 11732 w 91031"/>
              <a:gd name="connsiteY4" fmla="*/ 1750 h 953120"/>
              <a:gd name="connsiteX0" fmla="*/ 822 w 80121"/>
              <a:gd name="connsiteY0" fmla="*/ 1750 h 953122"/>
              <a:gd name="connsiteX1" fmla="*/ 80121 w 80121"/>
              <a:gd name="connsiteY1" fmla="*/ 0 h 953122"/>
              <a:gd name="connsiteX2" fmla="*/ 76974 w 80121"/>
              <a:gd name="connsiteY2" fmla="*/ 953120 h 953122"/>
              <a:gd name="connsiteX3" fmla="*/ 0 w 80121"/>
              <a:gd name="connsiteY3" fmla="*/ 953122 h 953122"/>
              <a:gd name="connsiteX4" fmla="*/ 822 w 80121"/>
              <a:gd name="connsiteY4" fmla="*/ 1750 h 953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121" h="953122">
                <a:moveTo>
                  <a:pt x="822" y="1750"/>
                </a:moveTo>
                <a:lnTo>
                  <a:pt x="80121" y="0"/>
                </a:lnTo>
                <a:lnTo>
                  <a:pt x="76974" y="953120"/>
                </a:lnTo>
                <a:lnTo>
                  <a:pt x="0" y="953122"/>
                </a:lnTo>
                <a:lnTo>
                  <a:pt x="822" y="17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11AF218-345A-4D7C-CE37-7DCB29740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57636" y="0"/>
            <a:ext cx="1034365" cy="6846420"/>
          </a:xfrm>
          <a:custGeom>
            <a:avLst/>
            <a:gdLst>
              <a:gd name="connsiteX0" fmla="*/ 0 w 1034365"/>
              <a:gd name="connsiteY0" fmla="*/ 0 h 6846420"/>
              <a:gd name="connsiteX1" fmla="*/ 1034365 w 1034365"/>
              <a:gd name="connsiteY1" fmla="*/ 0 h 6846420"/>
              <a:gd name="connsiteX2" fmla="*/ 1034365 w 1034365"/>
              <a:gd name="connsiteY2" fmla="*/ 6846420 h 6846420"/>
              <a:gd name="connsiteX3" fmla="*/ 81875 w 1034365"/>
              <a:gd name="connsiteY3" fmla="*/ 6846420 h 6846420"/>
              <a:gd name="connsiteX4" fmla="*/ 81293 w 1034365"/>
              <a:gd name="connsiteY4" fmla="*/ 6738569 h 6846420"/>
              <a:gd name="connsiteX5" fmla="*/ 46249 w 1034365"/>
              <a:gd name="connsiteY5" fmla="*/ 4760843 h 6846420"/>
              <a:gd name="connsiteX6" fmla="*/ 8978 w 1034365"/>
              <a:gd name="connsiteY6" fmla="*/ 1657350 h 6846420"/>
              <a:gd name="connsiteX7" fmla="*/ 8978 w 1034365"/>
              <a:gd name="connsiteY7" fmla="*/ 613741 h 6846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4365" h="6846420">
                <a:moveTo>
                  <a:pt x="0" y="0"/>
                </a:moveTo>
                <a:lnTo>
                  <a:pt x="1034365" y="0"/>
                </a:lnTo>
                <a:lnTo>
                  <a:pt x="1034365" y="6846420"/>
                </a:lnTo>
                <a:lnTo>
                  <a:pt x="81875" y="6846420"/>
                </a:lnTo>
                <a:lnTo>
                  <a:pt x="81293" y="6738569"/>
                </a:lnTo>
                <a:cubicBezTo>
                  <a:pt x="76870" y="6019343"/>
                  <a:pt x="66806" y="5649950"/>
                  <a:pt x="46249" y="4760843"/>
                </a:cubicBezTo>
                <a:cubicBezTo>
                  <a:pt x="-19901" y="3818851"/>
                  <a:pt x="13119" y="2344807"/>
                  <a:pt x="8978" y="1657350"/>
                </a:cubicBezTo>
                <a:cubicBezTo>
                  <a:pt x="4837" y="969894"/>
                  <a:pt x="12816" y="913042"/>
                  <a:pt x="8978" y="613741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2AEA175-6A4C-F30D-04E9-B38B6170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142280" y="63179"/>
            <a:ext cx="1049720" cy="6794820"/>
          </a:xfrm>
          <a:custGeom>
            <a:avLst/>
            <a:gdLst>
              <a:gd name="connsiteX0" fmla="*/ 1049720 w 1049720"/>
              <a:gd name="connsiteY0" fmla="*/ 6541362 h 6794820"/>
              <a:gd name="connsiteX1" fmla="*/ 1049720 w 1049720"/>
              <a:gd name="connsiteY1" fmla="*/ 6794820 h 6794820"/>
              <a:gd name="connsiteX2" fmla="*/ 93304 w 1049720"/>
              <a:gd name="connsiteY2" fmla="*/ 6794820 h 6794820"/>
              <a:gd name="connsiteX3" fmla="*/ 88901 w 1049720"/>
              <a:gd name="connsiteY3" fmla="*/ 6555945 h 6794820"/>
              <a:gd name="connsiteX4" fmla="*/ 94165 w 1049720"/>
              <a:gd name="connsiteY4" fmla="*/ 6117896 h 6794820"/>
              <a:gd name="connsiteX5" fmla="*/ 1049720 w 1049720"/>
              <a:gd name="connsiteY5" fmla="*/ 6118814 h 6794820"/>
              <a:gd name="connsiteX6" fmla="*/ 1049720 w 1049720"/>
              <a:gd name="connsiteY6" fmla="*/ 6432325 h 6794820"/>
              <a:gd name="connsiteX7" fmla="*/ 101329 w 1049720"/>
              <a:gd name="connsiteY7" fmla="*/ 6420746 h 6794820"/>
              <a:gd name="connsiteX8" fmla="*/ 1049720 w 1049720"/>
              <a:gd name="connsiteY8" fmla="*/ 5636795 h 6794820"/>
              <a:gd name="connsiteX9" fmla="*/ 1049720 w 1049720"/>
              <a:gd name="connsiteY9" fmla="*/ 5983584 h 6794820"/>
              <a:gd name="connsiteX10" fmla="*/ 83395 w 1049720"/>
              <a:gd name="connsiteY10" fmla="*/ 5993858 h 6794820"/>
              <a:gd name="connsiteX11" fmla="*/ 77086 w 1049720"/>
              <a:gd name="connsiteY11" fmla="*/ 5651558 h 6794820"/>
              <a:gd name="connsiteX12" fmla="*/ 75080 w 1049720"/>
              <a:gd name="connsiteY12" fmla="*/ 5117940 h 6794820"/>
              <a:gd name="connsiteX13" fmla="*/ 1049720 w 1049720"/>
              <a:gd name="connsiteY13" fmla="*/ 5123717 h 6794820"/>
              <a:gd name="connsiteX14" fmla="*/ 1049720 w 1049720"/>
              <a:gd name="connsiteY14" fmla="*/ 5485822 h 6794820"/>
              <a:gd name="connsiteX15" fmla="*/ 81662 w 1049720"/>
              <a:gd name="connsiteY15" fmla="*/ 5475714 h 6794820"/>
              <a:gd name="connsiteX16" fmla="*/ 67585 w 1049720"/>
              <a:gd name="connsiteY16" fmla="*/ 4639668 h 6794820"/>
              <a:gd name="connsiteX17" fmla="*/ 1049720 w 1049720"/>
              <a:gd name="connsiteY17" fmla="*/ 4639668 h 6794820"/>
              <a:gd name="connsiteX18" fmla="*/ 1049720 w 1049720"/>
              <a:gd name="connsiteY18" fmla="*/ 4958907 h 6794820"/>
              <a:gd name="connsiteX19" fmla="*/ 73894 w 1049720"/>
              <a:gd name="connsiteY19" fmla="*/ 4963431 h 6794820"/>
              <a:gd name="connsiteX20" fmla="*/ 34382 w 1049720"/>
              <a:gd name="connsiteY20" fmla="*/ 4162023 h 6794820"/>
              <a:gd name="connsiteX21" fmla="*/ 1049720 w 1049720"/>
              <a:gd name="connsiteY21" fmla="*/ 4165172 h 6794820"/>
              <a:gd name="connsiteX22" fmla="*/ 1049720 w 1049720"/>
              <a:gd name="connsiteY22" fmla="*/ 4477905 h 6794820"/>
              <a:gd name="connsiteX23" fmla="*/ 34382 w 1049720"/>
              <a:gd name="connsiteY23" fmla="*/ 4473171 h 6794820"/>
              <a:gd name="connsiteX24" fmla="*/ 30408 w 1049720"/>
              <a:gd name="connsiteY24" fmla="*/ 3713222 h 6794820"/>
              <a:gd name="connsiteX25" fmla="*/ 1049720 w 1049720"/>
              <a:gd name="connsiteY25" fmla="*/ 3719458 h 6794820"/>
              <a:gd name="connsiteX26" fmla="*/ 1049720 w 1049720"/>
              <a:gd name="connsiteY26" fmla="*/ 4048042 h 6794820"/>
              <a:gd name="connsiteX27" fmla="*/ 24098 w 1049720"/>
              <a:gd name="connsiteY27" fmla="*/ 4024562 h 6794820"/>
              <a:gd name="connsiteX28" fmla="*/ 1049720 w 1049720"/>
              <a:gd name="connsiteY28" fmla="*/ 3154741 h 6794820"/>
              <a:gd name="connsiteX29" fmla="*/ 1049720 w 1049720"/>
              <a:gd name="connsiteY29" fmla="*/ 3545614 h 6794820"/>
              <a:gd name="connsiteX30" fmla="*/ 12432 w 1049720"/>
              <a:gd name="connsiteY30" fmla="*/ 3554951 h 6794820"/>
              <a:gd name="connsiteX31" fmla="*/ 0 w 1049720"/>
              <a:gd name="connsiteY31" fmla="*/ 3162576 h 6794820"/>
              <a:gd name="connsiteX32" fmla="*/ 1049720 w 1049720"/>
              <a:gd name="connsiteY32" fmla="*/ 2682296 h 6794820"/>
              <a:gd name="connsiteX33" fmla="*/ 1049720 w 1049720"/>
              <a:gd name="connsiteY33" fmla="*/ 3029380 h 6794820"/>
              <a:gd name="connsiteX34" fmla="*/ 14936 w 1049720"/>
              <a:gd name="connsiteY34" fmla="*/ 3032037 h 6794820"/>
              <a:gd name="connsiteX35" fmla="*/ 14345 w 1049720"/>
              <a:gd name="connsiteY35" fmla="*/ 2703655 h 6794820"/>
              <a:gd name="connsiteX36" fmla="*/ 13730 w 1049720"/>
              <a:gd name="connsiteY36" fmla="*/ 2198635 h 6794820"/>
              <a:gd name="connsiteX37" fmla="*/ 1049720 w 1049720"/>
              <a:gd name="connsiteY37" fmla="*/ 2203341 h 6794820"/>
              <a:gd name="connsiteX38" fmla="*/ 1049720 w 1049720"/>
              <a:gd name="connsiteY38" fmla="*/ 2545713 h 6794820"/>
              <a:gd name="connsiteX39" fmla="*/ 20430 w 1049720"/>
              <a:gd name="connsiteY39" fmla="*/ 2551358 h 6794820"/>
              <a:gd name="connsiteX40" fmla="*/ 1049720 w 1049720"/>
              <a:gd name="connsiteY40" fmla="*/ 1735896 h 6794820"/>
              <a:gd name="connsiteX41" fmla="*/ 1049720 w 1049720"/>
              <a:gd name="connsiteY41" fmla="*/ 2076896 h 6794820"/>
              <a:gd name="connsiteX42" fmla="*/ 24622 w 1049720"/>
              <a:gd name="connsiteY42" fmla="*/ 2099561 h 6794820"/>
              <a:gd name="connsiteX43" fmla="*/ 23933 w 1049720"/>
              <a:gd name="connsiteY43" fmla="*/ 1750755 h 6794820"/>
              <a:gd name="connsiteX44" fmla="*/ 26200 w 1049720"/>
              <a:gd name="connsiteY44" fmla="*/ 1234259 h 6794820"/>
              <a:gd name="connsiteX45" fmla="*/ 1049720 w 1049720"/>
              <a:gd name="connsiteY45" fmla="*/ 1249526 h 6794820"/>
              <a:gd name="connsiteX46" fmla="*/ 1049720 w 1049720"/>
              <a:gd name="connsiteY46" fmla="*/ 1589653 h 6794820"/>
              <a:gd name="connsiteX47" fmla="*/ 23934 w 1049720"/>
              <a:gd name="connsiteY47" fmla="*/ 1604373 h 6794820"/>
              <a:gd name="connsiteX48" fmla="*/ 1049720 w 1049720"/>
              <a:gd name="connsiteY48" fmla="*/ 798513 h 6794820"/>
              <a:gd name="connsiteX49" fmla="*/ 1049720 w 1049720"/>
              <a:gd name="connsiteY49" fmla="*/ 1102530 h 6794820"/>
              <a:gd name="connsiteX50" fmla="*/ 23928 w 1049720"/>
              <a:gd name="connsiteY50" fmla="*/ 1124527 h 6794820"/>
              <a:gd name="connsiteX51" fmla="*/ 23928 w 1049720"/>
              <a:gd name="connsiteY51" fmla="*/ 822121 h 6794820"/>
              <a:gd name="connsiteX52" fmla="*/ 1049720 w 1049720"/>
              <a:gd name="connsiteY52" fmla="*/ 381696 h 6794820"/>
              <a:gd name="connsiteX53" fmla="*/ 1049720 w 1049720"/>
              <a:gd name="connsiteY53" fmla="*/ 703213 h 6794820"/>
              <a:gd name="connsiteX54" fmla="*/ 20698 w 1049720"/>
              <a:gd name="connsiteY54" fmla="*/ 694617 h 6794820"/>
              <a:gd name="connsiteX55" fmla="*/ 27007 w 1049720"/>
              <a:gd name="connsiteY55" fmla="*/ 383277 h 6794820"/>
              <a:gd name="connsiteX56" fmla="*/ 14342 w 1049720"/>
              <a:gd name="connsiteY56" fmla="*/ 0 h 6794820"/>
              <a:gd name="connsiteX57" fmla="*/ 1049720 w 1049720"/>
              <a:gd name="connsiteY57" fmla="*/ 22598 h 6794820"/>
              <a:gd name="connsiteX58" fmla="*/ 1049720 w 1049720"/>
              <a:gd name="connsiteY58" fmla="*/ 332618 h 6794820"/>
              <a:gd name="connsiteX59" fmla="*/ 26774 w 1049720"/>
              <a:gd name="connsiteY59" fmla="*/ 298917 h 6794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049720" h="6794820">
                <a:moveTo>
                  <a:pt x="1049720" y="6541362"/>
                </a:moveTo>
                <a:lnTo>
                  <a:pt x="1049720" y="6794820"/>
                </a:lnTo>
                <a:lnTo>
                  <a:pt x="93304" y="6794820"/>
                </a:lnTo>
                <a:lnTo>
                  <a:pt x="88901" y="6555945"/>
                </a:lnTo>
                <a:close/>
                <a:moveTo>
                  <a:pt x="94165" y="6117896"/>
                </a:moveTo>
                <a:lnTo>
                  <a:pt x="1049720" y="6118814"/>
                </a:lnTo>
                <a:lnTo>
                  <a:pt x="1049720" y="6432325"/>
                </a:lnTo>
                <a:lnTo>
                  <a:pt x="101329" y="6420746"/>
                </a:lnTo>
                <a:close/>
                <a:moveTo>
                  <a:pt x="1049720" y="5636795"/>
                </a:moveTo>
                <a:lnTo>
                  <a:pt x="1049720" y="5983584"/>
                </a:lnTo>
                <a:lnTo>
                  <a:pt x="83395" y="5993858"/>
                </a:lnTo>
                <a:lnTo>
                  <a:pt x="77086" y="5651558"/>
                </a:lnTo>
                <a:close/>
                <a:moveTo>
                  <a:pt x="75080" y="5117940"/>
                </a:moveTo>
                <a:lnTo>
                  <a:pt x="1049720" y="5123717"/>
                </a:lnTo>
                <a:lnTo>
                  <a:pt x="1049720" y="5485822"/>
                </a:lnTo>
                <a:lnTo>
                  <a:pt x="81662" y="5475714"/>
                </a:lnTo>
                <a:close/>
                <a:moveTo>
                  <a:pt x="67585" y="4639668"/>
                </a:moveTo>
                <a:lnTo>
                  <a:pt x="1049720" y="4639668"/>
                </a:lnTo>
                <a:lnTo>
                  <a:pt x="1049720" y="4958907"/>
                </a:lnTo>
                <a:lnTo>
                  <a:pt x="73894" y="4963431"/>
                </a:lnTo>
                <a:close/>
                <a:moveTo>
                  <a:pt x="34382" y="4162023"/>
                </a:moveTo>
                <a:lnTo>
                  <a:pt x="1049720" y="4165172"/>
                </a:lnTo>
                <a:lnTo>
                  <a:pt x="1049720" y="4477905"/>
                </a:lnTo>
                <a:lnTo>
                  <a:pt x="34382" y="4473171"/>
                </a:lnTo>
                <a:close/>
                <a:moveTo>
                  <a:pt x="30408" y="3713222"/>
                </a:moveTo>
                <a:lnTo>
                  <a:pt x="1049720" y="3719458"/>
                </a:lnTo>
                <a:lnTo>
                  <a:pt x="1049720" y="4048042"/>
                </a:lnTo>
                <a:lnTo>
                  <a:pt x="24098" y="4024562"/>
                </a:lnTo>
                <a:close/>
                <a:moveTo>
                  <a:pt x="1049720" y="3154741"/>
                </a:moveTo>
                <a:lnTo>
                  <a:pt x="1049720" y="3545614"/>
                </a:lnTo>
                <a:lnTo>
                  <a:pt x="12432" y="3554951"/>
                </a:lnTo>
                <a:lnTo>
                  <a:pt x="0" y="3162576"/>
                </a:lnTo>
                <a:close/>
                <a:moveTo>
                  <a:pt x="1049720" y="2682296"/>
                </a:moveTo>
                <a:lnTo>
                  <a:pt x="1049720" y="3029380"/>
                </a:lnTo>
                <a:lnTo>
                  <a:pt x="14936" y="3032037"/>
                </a:lnTo>
                <a:lnTo>
                  <a:pt x="14345" y="2703655"/>
                </a:lnTo>
                <a:close/>
                <a:moveTo>
                  <a:pt x="13730" y="2198635"/>
                </a:moveTo>
                <a:lnTo>
                  <a:pt x="1049720" y="2203341"/>
                </a:lnTo>
                <a:lnTo>
                  <a:pt x="1049720" y="2545713"/>
                </a:lnTo>
                <a:lnTo>
                  <a:pt x="20430" y="2551358"/>
                </a:lnTo>
                <a:close/>
                <a:moveTo>
                  <a:pt x="1049720" y="1735896"/>
                </a:moveTo>
                <a:lnTo>
                  <a:pt x="1049720" y="2076896"/>
                </a:lnTo>
                <a:lnTo>
                  <a:pt x="24622" y="2099561"/>
                </a:lnTo>
                <a:lnTo>
                  <a:pt x="23933" y="1750755"/>
                </a:lnTo>
                <a:close/>
                <a:moveTo>
                  <a:pt x="26200" y="1234259"/>
                </a:moveTo>
                <a:lnTo>
                  <a:pt x="1049720" y="1249526"/>
                </a:lnTo>
                <a:lnTo>
                  <a:pt x="1049720" y="1589653"/>
                </a:lnTo>
                <a:lnTo>
                  <a:pt x="23934" y="1604373"/>
                </a:lnTo>
                <a:close/>
                <a:moveTo>
                  <a:pt x="1049720" y="798513"/>
                </a:moveTo>
                <a:lnTo>
                  <a:pt x="1049720" y="1102530"/>
                </a:lnTo>
                <a:lnTo>
                  <a:pt x="23928" y="1124527"/>
                </a:lnTo>
                <a:lnTo>
                  <a:pt x="23928" y="822121"/>
                </a:lnTo>
                <a:close/>
                <a:moveTo>
                  <a:pt x="1049720" y="381696"/>
                </a:moveTo>
                <a:lnTo>
                  <a:pt x="1049720" y="703213"/>
                </a:lnTo>
                <a:lnTo>
                  <a:pt x="20698" y="694617"/>
                </a:lnTo>
                <a:lnTo>
                  <a:pt x="27007" y="383277"/>
                </a:lnTo>
                <a:close/>
                <a:moveTo>
                  <a:pt x="14342" y="0"/>
                </a:moveTo>
                <a:lnTo>
                  <a:pt x="1049720" y="22598"/>
                </a:lnTo>
                <a:lnTo>
                  <a:pt x="1049720" y="332618"/>
                </a:lnTo>
                <a:lnTo>
                  <a:pt x="26774" y="29891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1528603"/>
            <a:ext cx="7681513" cy="284938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4" y="5029200"/>
            <a:ext cx="7630450" cy="103706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30000"/>
              </a:lnSpc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11613" y="6356350"/>
            <a:ext cx="263110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2"/>
                </a:solidFill>
              </a:defRPr>
            </a:lvl1pPr>
          </a:lstStyle>
          <a:p>
            <a:fld id="{2ABF4D53-B990-438F-AD92-A22F82BE9C67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99512" y="6356350"/>
            <a:ext cx="443002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2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81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4"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80C832CB-AEBA-0166-62A1-DD6E746FA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998914"/>
            <a:ext cx="8421624" cy="750682"/>
          </a:xfrm>
          <a:custGeom>
            <a:avLst/>
            <a:gdLst>
              <a:gd name="connsiteX0" fmla="*/ 8405663 w 8412480"/>
              <a:gd name="connsiteY0" fmla="*/ 613007 h 750682"/>
              <a:gd name="connsiteX1" fmla="*/ 8410900 w 8412480"/>
              <a:gd name="connsiteY1" fmla="*/ 748070 h 750682"/>
              <a:gd name="connsiteX2" fmla="*/ 8412448 w 8412480"/>
              <a:gd name="connsiteY2" fmla="*/ 748073 h 750682"/>
              <a:gd name="connsiteX3" fmla="*/ 8412480 w 8412480"/>
              <a:gd name="connsiteY3" fmla="*/ 750682 h 750682"/>
              <a:gd name="connsiteX4" fmla="*/ 8407855 w 8412480"/>
              <a:gd name="connsiteY4" fmla="*/ 750682 h 750682"/>
              <a:gd name="connsiteX5" fmla="*/ 8387021 w 8412480"/>
              <a:gd name="connsiteY5" fmla="*/ 0 h 750682"/>
              <a:gd name="connsiteX6" fmla="*/ 8391235 w 8412480"/>
              <a:gd name="connsiteY6" fmla="*/ 176446 h 750682"/>
              <a:gd name="connsiteX7" fmla="*/ 8397685 w 8412480"/>
              <a:gd name="connsiteY7" fmla="*/ 389003 h 750682"/>
              <a:gd name="connsiteX8" fmla="*/ 1 w 8412480"/>
              <a:gd name="connsiteY8" fmla="*/ 340330 h 750682"/>
              <a:gd name="connsiteX9" fmla="*/ 1373 w 8412480"/>
              <a:gd name="connsiteY9" fmla="*/ 750682 h 750682"/>
              <a:gd name="connsiteX10" fmla="*/ 0 w 8412480"/>
              <a:gd name="connsiteY10" fmla="*/ 750682 h 750682"/>
              <a:gd name="connsiteX11" fmla="*/ 0 w 8412480"/>
              <a:gd name="connsiteY11" fmla="*/ 120509 h 750682"/>
              <a:gd name="connsiteX12" fmla="*/ 2789964 w 8412480"/>
              <a:gd name="connsiteY12" fmla="*/ 97369 h 75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12480" h="750682">
                <a:moveTo>
                  <a:pt x="8405663" y="613007"/>
                </a:moveTo>
                <a:lnTo>
                  <a:pt x="8410900" y="748070"/>
                </a:lnTo>
                <a:lnTo>
                  <a:pt x="8412448" y="748073"/>
                </a:lnTo>
                <a:lnTo>
                  <a:pt x="8412480" y="750682"/>
                </a:lnTo>
                <a:lnTo>
                  <a:pt x="8407855" y="750682"/>
                </a:lnTo>
                <a:close/>
                <a:moveTo>
                  <a:pt x="8387021" y="0"/>
                </a:moveTo>
                <a:lnTo>
                  <a:pt x="8391235" y="176446"/>
                </a:lnTo>
                <a:lnTo>
                  <a:pt x="8397685" y="389003"/>
                </a:lnTo>
                <a:lnTo>
                  <a:pt x="1" y="340330"/>
                </a:lnTo>
                <a:lnTo>
                  <a:pt x="1373" y="750682"/>
                </a:lnTo>
                <a:lnTo>
                  <a:pt x="0" y="750682"/>
                </a:lnTo>
                <a:lnTo>
                  <a:pt x="0" y="120509"/>
                </a:lnTo>
                <a:lnTo>
                  <a:pt x="2789964" y="9736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88505AB7-BA37-773F-31FB-F501EEEF8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H="1">
            <a:off x="9366502" y="4032504"/>
            <a:ext cx="1892810" cy="3758185"/>
          </a:xfrm>
          <a:custGeom>
            <a:avLst/>
            <a:gdLst>
              <a:gd name="connsiteX0" fmla="*/ 0 w 1892810"/>
              <a:gd name="connsiteY0" fmla="*/ 7774 h 3758185"/>
              <a:gd name="connsiteX1" fmla="*/ 50077 w 1892810"/>
              <a:gd name="connsiteY1" fmla="*/ 3758185 h 3758185"/>
              <a:gd name="connsiteX2" fmla="*/ 1892809 w 1892810"/>
              <a:gd name="connsiteY2" fmla="*/ 3758182 h 3758185"/>
              <a:gd name="connsiteX3" fmla="*/ 1892810 w 1892810"/>
              <a:gd name="connsiteY3" fmla="*/ 3758182 h 3758185"/>
              <a:gd name="connsiteX4" fmla="*/ 1892809 w 1892810"/>
              <a:gd name="connsiteY4" fmla="*/ 3757428 h 3758185"/>
              <a:gd name="connsiteX5" fmla="*/ 1892809 w 1892810"/>
              <a:gd name="connsiteY5" fmla="*/ 0 h 3758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92810" h="3758185">
                <a:moveTo>
                  <a:pt x="0" y="7774"/>
                </a:moveTo>
                <a:lnTo>
                  <a:pt x="50077" y="3758185"/>
                </a:lnTo>
                <a:lnTo>
                  <a:pt x="1892809" y="3758182"/>
                </a:lnTo>
                <a:lnTo>
                  <a:pt x="1892810" y="3758182"/>
                </a:lnTo>
                <a:lnTo>
                  <a:pt x="1892809" y="3757428"/>
                </a:lnTo>
                <a:lnTo>
                  <a:pt x="1892809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35C569D5-52BD-189D-B98D-F7CE32330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890451" y="453331"/>
            <a:ext cx="4754880" cy="3848216"/>
          </a:xfrm>
          <a:custGeom>
            <a:avLst/>
            <a:gdLst>
              <a:gd name="connsiteX0" fmla="*/ 0 w 4749595"/>
              <a:gd name="connsiteY0" fmla="*/ 3848216 h 3848216"/>
              <a:gd name="connsiteX1" fmla="*/ 0 w 4749595"/>
              <a:gd name="connsiteY1" fmla="*/ 0 h 3848216"/>
              <a:gd name="connsiteX2" fmla="*/ 4749595 w 4749595"/>
              <a:gd name="connsiteY2" fmla="*/ 0 h 3848216"/>
              <a:gd name="connsiteX3" fmla="*/ 4746009 w 4749595"/>
              <a:gd name="connsiteY3" fmla="*/ 1719630 h 3848216"/>
              <a:gd name="connsiteX4" fmla="*/ 4741709 w 4749595"/>
              <a:gd name="connsiteY4" fmla="*/ 3781099 h 3848216"/>
              <a:gd name="connsiteX5" fmla="*/ 32541 w 4749595"/>
              <a:gd name="connsiteY5" fmla="*/ 3847251 h 3848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49595" h="3848216">
                <a:moveTo>
                  <a:pt x="0" y="3848216"/>
                </a:moveTo>
                <a:lnTo>
                  <a:pt x="0" y="0"/>
                </a:lnTo>
                <a:lnTo>
                  <a:pt x="4749595" y="0"/>
                </a:lnTo>
                <a:lnTo>
                  <a:pt x="4746009" y="1719630"/>
                </a:lnTo>
                <a:cubicBezTo>
                  <a:pt x="4744369" y="2407822"/>
                  <a:pt x="4742728" y="3096014"/>
                  <a:pt x="4741709" y="3781099"/>
                </a:cubicBezTo>
                <a:cubicBezTo>
                  <a:pt x="3339076" y="3842786"/>
                  <a:pt x="863123" y="3825597"/>
                  <a:pt x="32541" y="384725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90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4CF4DD73-D0F0-03A5-1E13-251B82F21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5356" y="4468306"/>
            <a:ext cx="3789359" cy="2389694"/>
          </a:xfrm>
          <a:custGeom>
            <a:avLst/>
            <a:gdLst>
              <a:gd name="connsiteX0" fmla="*/ 3789358 w 3789359"/>
              <a:gd name="connsiteY0" fmla="*/ 0 h 2389694"/>
              <a:gd name="connsiteX1" fmla="*/ 3789359 w 3789359"/>
              <a:gd name="connsiteY1" fmla="*/ 0 h 2389694"/>
              <a:gd name="connsiteX2" fmla="*/ 3789359 w 3789359"/>
              <a:gd name="connsiteY2" fmla="*/ 561612 h 2389694"/>
              <a:gd name="connsiteX3" fmla="*/ 39391 w 3789359"/>
              <a:gd name="connsiteY3" fmla="*/ 509115 h 2389694"/>
              <a:gd name="connsiteX4" fmla="*/ 32024 w 3789359"/>
              <a:gd name="connsiteY4" fmla="*/ 2389694 h 2389694"/>
              <a:gd name="connsiteX5" fmla="*/ 22622 w 3789359"/>
              <a:gd name="connsiteY5" fmla="*/ 2389694 h 2389694"/>
              <a:gd name="connsiteX6" fmla="*/ 0 w 3789359"/>
              <a:gd name="connsiteY6" fmla="*/ 269559 h 2389694"/>
              <a:gd name="connsiteX7" fmla="*/ 2057013 w 3789359"/>
              <a:gd name="connsiteY7" fmla="*/ 273846 h 2389694"/>
              <a:gd name="connsiteX8" fmla="*/ 3776643 w 3789359"/>
              <a:gd name="connsiteY8" fmla="*/ 277429 h 2389694"/>
              <a:gd name="connsiteX9" fmla="*/ 3776643 w 3789359"/>
              <a:gd name="connsiteY9" fmla="*/ 274371 h 2389694"/>
              <a:gd name="connsiteX10" fmla="*/ 3789358 w 3789359"/>
              <a:gd name="connsiteY10" fmla="*/ 274399 h 2389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9359" h="2389694">
                <a:moveTo>
                  <a:pt x="3789358" y="0"/>
                </a:moveTo>
                <a:lnTo>
                  <a:pt x="3789359" y="0"/>
                </a:lnTo>
                <a:lnTo>
                  <a:pt x="3789359" y="561612"/>
                </a:lnTo>
                <a:lnTo>
                  <a:pt x="39391" y="509115"/>
                </a:lnTo>
                <a:lnTo>
                  <a:pt x="32024" y="2389694"/>
                </a:lnTo>
                <a:lnTo>
                  <a:pt x="22622" y="2389694"/>
                </a:lnTo>
                <a:lnTo>
                  <a:pt x="0" y="269559"/>
                </a:lnTo>
                <a:lnTo>
                  <a:pt x="2057013" y="273846"/>
                </a:lnTo>
                <a:lnTo>
                  <a:pt x="3776643" y="277429"/>
                </a:lnTo>
                <a:lnTo>
                  <a:pt x="3776643" y="274371"/>
                </a:lnTo>
                <a:lnTo>
                  <a:pt x="3789358" y="274399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512064"/>
            <a:ext cx="5858255" cy="291693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3" y="4750308"/>
            <a:ext cx="5858255" cy="13050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lnSpc>
                <a:spcPct val="130000"/>
              </a:lnSpc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6CE7C7-CE48-4EE5-9BB4-F51A1717C59F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896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5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83A7C6D-ED5C-F10A-9B7A-D50F2F7C2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358685">
            <a:off x="5548712" y="489921"/>
            <a:ext cx="1093581" cy="12204540"/>
          </a:xfrm>
          <a:custGeom>
            <a:avLst/>
            <a:gdLst>
              <a:gd name="connsiteX0" fmla="*/ 975571 w 1093581"/>
              <a:gd name="connsiteY0" fmla="*/ 9065171 h 12204540"/>
              <a:gd name="connsiteX1" fmla="*/ 1089756 w 1093581"/>
              <a:gd name="connsiteY1" fmla="*/ 12003609 h 12204540"/>
              <a:gd name="connsiteX2" fmla="*/ 1091598 w 1093581"/>
              <a:gd name="connsiteY2" fmla="*/ 12114986 h 12204540"/>
              <a:gd name="connsiteX3" fmla="*/ 1093581 w 1093581"/>
              <a:gd name="connsiteY3" fmla="*/ 12180012 h 12204540"/>
              <a:gd name="connsiteX4" fmla="*/ 562578 w 1093581"/>
              <a:gd name="connsiteY4" fmla="*/ 12204540 h 12204540"/>
              <a:gd name="connsiteX5" fmla="*/ 0 w 1093581"/>
              <a:gd name="connsiteY5" fmla="*/ 25527 h 12204540"/>
              <a:gd name="connsiteX6" fmla="*/ 552616 w 1093581"/>
              <a:gd name="connsiteY6" fmla="*/ 0 h 12204540"/>
              <a:gd name="connsiteX7" fmla="*/ 563282 w 1093581"/>
              <a:gd name="connsiteY7" fmla="*/ 277194 h 12204540"/>
              <a:gd name="connsiteX8" fmla="*/ 667885 w 1093581"/>
              <a:gd name="connsiteY8" fmla="*/ 2834013 h 12204540"/>
              <a:gd name="connsiteX9" fmla="*/ 753228 w 1093581"/>
              <a:gd name="connsiteY9" fmla="*/ 4865714 h 12204540"/>
              <a:gd name="connsiteX10" fmla="*/ 842701 w 1093581"/>
              <a:gd name="connsiteY10" fmla="*/ 6511136 h 12204540"/>
              <a:gd name="connsiteX11" fmla="*/ 975571 w 1093581"/>
              <a:gd name="connsiteY11" fmla="*/ 9065171 h 12204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93581" h="12204540">
                <a:moveTo>
                  <a:pt x="975571" y="9065171"/>
                </a:moveTo>
                <a:cubicBezTo>
                  <a:pt x="1005920" y="9896898"/>
                  <a:pt x="1015659" y="10850537"/>
                  <a:pt x="1089756" y="12003609"/>
                </a:cubicBezTo>
                <a:cubicBezTo>
                  <a:pt x="1089961" y="12036435"/>
                  <a:pt x="1090589" y="12073718"/>
                  <a:pt x="1091598" y="12114986"/>
                </a:cubicBezTo>
                <a:lnTo>
                  <a:pt x="1093581" y="12180012"/>
                </a:lnTo>
                <a:lnTo>
                  <a:pt x="562578" y="12204540"/>
                </a:lnTo>
                <a:lnTo>
                  <a:pt x="0" y="25527"/>
                </a:lnTo>
                <a:lnTo>
                  <a:pt x="552616" y="0"/>
                </a:lnTo>
                <a:lnTo>
                  <a:pt x="563282" y="277194"/>
                </a:lnTo>
                <a:cubicBezTo>
                  <a:pt x="595615" y="1100709"/>
                  <a:pt x="642006" y="2197669"/>
                  <a:pt x="667885" y="2834013"/>
                </a:cubicBezTo>
                <a:cubicBezTo>
                  <a:pt x="704692" y="3739038"/>
                  <a:pt x="731489" y="4293406"/>
                  <a:pt x="753228" y="4865714"/>
                </a:cubicBezTo>
                <a:cubicBezTo>
                  <a:pt x="813226" y="6066687"/>
                  <a:pt x="805625" y="5811230"/>
                  <a:pt x="842701" y="6511136"/>
                </a:cubicBezTo>
                <a:cubicBezTo>
                  <a:pt x="879776" y="7211044"/>
                  <a:pt x="916972" y="8126001"/>
                  <a:pt x="975571" y="9065171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87000"/>
            </a:schemeClr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9" name="Freeform 63">
            <a:extLst>
              <a:ext uri="{FF2B5EF4-FFF2-40B4-BE49-F238E27FC236}">
                <a16:creationId xmlns:a16="http://schemas.microsoft.com/office/drawing/2014/main" id="{AACD8403-BC09-71C7-7B6D-217853DCF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1623076" y="5202090"/>
            <a:ext cx="454485" cy="1128879"/>
          </a:xfrm>
          <a:custGeom>
            <a:avLst/>
            <a:gdLst>
              <a:gd name="connsiteX0" fmla="*/ 0 w 103258"/>
              <a:gd name="connsiteY0" fmla="*/ 2159 h 966120"/>
              <a:gd name="connsiteX1" fmla="*/ 80512 w 103258"/>
              <a:gd name="connsiteY1" fmla="*/ 0 h 966120"/>
              <a:gd name="connsiteX2" fmla="*/ 103259 w 103258"/>
              <a:gd name="connsiteY2" fmla="*/ 965401 h 966120"/>
              <a:gd name="connsiteX3" fmla="*/ 18296 w 103258"/>
              <a:gd name="connsiteY3" fmla="*/ 966120 h 966120"/>
              <a:gd name="connsiteX4" fmla="*/ 0 w 103258"/>
              <a:gd name="connsiteY4" fmla="*/ 2159 h 966120"/>
              <a:gd name="connsiteX0" fmla="*/ 0 w 93990"/>
              <a:gd name="connsiteY0" fmla="*/ 2159 h 966120"/>
              <a:gd name="connsiteX1" fmla="*/ 71243 w 93990"/>
              <a:gd name="connsiteY1" fmla="*/ 0 h 966120"/>
              <a:gd name="connsiteX2" fmla="*/ 93990 w 93990"/>
              <a:gd name="connsiteY2" fmla="*/ 965401 h 966120"/>
              <a:gd name="connsiteX3" fmla="*/ 9027 w 93990"/>
              <a:gd name="connsiteY3" fmla="*/ 966120 h 966120"/>
              <a:gd name="connsiteX4" fmla="*/ 0 w 93990"/>
              <a:gd name="connsiteY4" fmla="*/ 2159 h 966120"/>
              <a:gd name="connsiteX0" fmla="*/ 0 w 93990"/>
              <a:gd name="connsiteY0" fmla="*/ 2159 h 966120"/>
              <a:gd name="connsiteX1" fmla="*/ 71243 w 93990"/>
              <a:gd name="connsiteY1" fmla="*/ 0 h 966120"/>
              <a:gd name="connsiteX2" fmla="*/ 77750 w 93990"/>
              <a:gd name="connsiteY2" fmla="*/ 23106 h 966120"/>
              <a:gd name="connsiteX3" fmla="*/ 93990 w 93990"/>
              <a:gd name="connsiteY3" fmla="*/ 965401 h 966120"/>
              <a:gd name="connsiteX4" fmla="*/ 9027 w 93990"/>
              <a:gd name="connsiteY4" fmla="*/ 966120 h 966120"/>
              <a:gd name="connsiteX5" fmla="*/ 0 w 93990"/>
              <a:gd name="connsiteY5" fmla="*/ 2159 h 966120"/>
              <a:gd name="connsiteX0" fmla="*/ 0 w 93990"/>
              <a:gd name="connsiteY0" fmla="*/ 5428 h 969389"/>
              <a:gd name="connsiteX1" fmla="*/ 71243 w 93990"/>
              <a:gd name="connsiteY1" fmla="*/ 3269 h 969389"/>
              <a:gd name="connsiteX2" fmla="*/ 77750 w 93990"/>
              <a:gd name="connsiteY2" fmla="*/ 26375 h 969389"/>
              <a:gd name="connsiteX3" fmla="*/ 93990 w 93990"/>
              <a:gd name="connsiteY3" fmla="*/ 968670 h 969389"/>
              <a:gd name="connsiteX4" fmla="*/ 9027 w 93990"/>
              <a:gd name="connsiteY4" fmla="*/ 969389 h 969389"/>
              <a:gd name="connsiteX5" fmla="*/ 0 w 93990"/>
              <a:gd name="connsiteY5" fmla="*/ 5428 h 969389"/>
              <a:gd name="connsiteX0" fmla="*/ 0 w 93990"/>
              <a:gd name="connsiteY0" fmla="*/ 8575 h 972536"/>
              <a:gd name="connsiteX1" fmla="*/ 71243 w 93990"/>
              <a:gd name="connsiteY1" fmla="*/ 6416 h 972536"/>
              <a:gd name="connsiteX2" fmla="*/ 77750 w 93990"/>
              <a:gd name="connsiteY2" fmla="*/ 29522 h 972536"/>
              <a:gd name="connsiteX3" fmla="*/ 93990 w 93990"/>
              <a:gd name="connsiteY3" fmla="*/ 971817 h 972536"/>
              <a:gd name="connsiteX4" fmla="*/ 9027 w 93990"/>
              <a:gd name="connsiteY4" fmla="*/ 972536 h 972536"/>
              <a:gd name="connsiteX5" fmla="*/ 0 w 93990"/>
              <a:gd name="connsiteY5" fmla="*/ 8575 h 972536"/>
              <a:gd name="connsiteX0" fmla="*/ 0 w 89935"/>
              <a:gd name="connsiteY0" fmla="*/ 5329 h 978172"/>
              <a:gd name="connsiteX1" fmla="*/ 67188 w 89935"/>
              <a:gd name="connsiteY1" fmla="*/ 12052 h 978172"/>
              <a:gd name="connsiteX2" fmla="*/ 73695 w 89935"/>
              <a:gd name="connsiteY2" fmla="*/ 35158 h 978172"/>
              <a:gd name="connsiteX3" fmla="*/ 89935 w 89935"/>
              <a:gd name="connsiteY3" fmla="*/ 977453 h 978172"/>
              <a:gd name="connsiteX4" fmla="*/ 4972 w 89935"/>
              <a:gd name="connsiteY4" fmla="*/ 978172 h 978172"/>
              <a:gd name="connsiteX5" fmla="*/ 0 w 89935"/>
              <a:gd name="connsiteY5" fmla="*/ 5329 h 978172"/>
              <a:gd name="connsiteX0" fmla="*/ 2422 w 92357"/>
              <a:gd name="connsiteY0" fmla="*/ 5329 h 978172"/>
              <a:gd name="connsiteX1" fmla="*/ 69610 w 92357"/>
              <a:gd name="connsiteY1" fmla="*/ 12052 h 978172"/>
              <a:gd name="connsiteX2" fmla="*/ 76117 w 92357"/>
              <a:gd name="connsiteY2" fmla="*/ 35158 h 978172"/>
              <a:gd name="connsiteX3" fmla="*/ 92357 w 92357"/>
              <a:gd name="connsiteY3" fmla="*/ 977453 h 978172"/>
              <a:gd name="connsiteX4" fmla="*/ 7394 w 92357"/>
              <a:gd name="connsiteY4" fmla="*/ 978172 h 978172"/>
              <a:gd name="connsiteX5" fmla="*/ 2422 w 92357"/>
              <a:gd name="connsiteY5" fmla="*/ 5329 h 978172"/>
              <a:gd name="connsiteX0" fmla="*/ 2422 w 86564"/>
              <a:gd name="connsiteY0" fmla="*/ 5329 h 978172"/>
              <a:gd name="connsiteX1" fmla="*/ 69610 w 86564"/>
              <a:gd name="connsiteY1" fmla="*/ 12052 h 978172"/>
              <a:gd name="connsiteX2" fmla="*/ 76117 w 86564"/>
              <a:gd name="connsiteY2" fmla="*/ 35158 h 978172"/>
              <a:gd name="connsiteX3" fmla="*/ 86564 w 86564"/>
              <a:gd name="connsiteY3" fmla="*/ 964130 h 978172"/>
              <a:gd name="connsiteX4" fmla="*/ 7394 w 86564"/>
              <a:gd name="connsiteY4" fmla="*/ 978172 h 978172"/>
              <a:gd name="connsiteX5" fmla="*/ 2422 w 86564"/>
              <a:gd name="connsiteY5" fmla="*/ 5329 h 978172"/>
              <a:gd name="connsiteX0" fmla="*/ 2256 w 86398"/>
              <a:gd name="connsiteY0" fmla="*/ 5329 h 964130"/>
              <a:gd name="connsiteX1" fmla="*/ 69444 w 86398"/>
              <a:gd name="connsiteY1" fmla="*/ 12052 h 964130"/>
              <a:gd name="connsiteX2" fmla="*/ 75951 w 86398"/>
              <a:gd name="connsiteY2" fmla="*/ 35158 h 964130"/>
              <a:gd name="connsiteX3" fmla="*/ 86398 w 86398"/>
              <a:gd name="connsiteY3" fmla="*/ 964130 h 964130"/>
              <a:gd name="connsiteX4" fmla="*/ 8386 w 86398"/>
              <a:gd name="connsiteY4" fmla="*/ 953746 h 964130"/>
              <a:gd name="connsiteX5" fmla="*/ 2256 w 86398"/>
              <a:gd name="connsiteY5" fmla="*/ 5329 h 964130"/>
              <a:gd name="connsiteX0" fmla="*/ 2256 w 86398"/>
              <a:gd name="connsiteY0" fmla="*/ 5329 h 966588"/>
              <a:gd name="connsiteX1" fmla="*/ 69444 w 86398"/>
              <a:gd name="connsiteY1" fmla="*/ 12052 h 966588"/>
              <a:gd name="connsiteX2" fmla="*/ 75951 w 86398"/>
              <a:gd name="connsiteY2" fmla="*/ 35158 h 966588"/>
              <a:gd name="connsiteX3" fmla="*/ 86398 w 86398"/>
              <a:gd name="connsiteY3" fmla="*/ 964130 h 966588"/>
              <a:gd name="connsiteX4" fmla="*/ 8386 w 86398"/>
              <a:gd name="connsiteY4" fmla="*/ 953746 h 966588"/>
              <a:gd name="connsiteX5" fmla="*/ 2256 w 86398"/>
              <a:gd name="connsiteY5" fmla="*/ 5329 h 966588"/>
              <a:gd name="connsiteX0" fmla="*/ 2256 w 86398"/>
              <a:gd name="connsiteY0" fmla="*/ 5329 h 966588"/>
              <a:gd name="connsiteX1" fmla="*/ 69444 w 86398"/>
              <a:gd name="connsiteY1" fmla="*/ 12052 h 966588"/>
              <a:gd name="connsiteX2" fmla="*/ 75951 w 86398"/>
              <a:gd name="connsiteY2" fmla="*/ 35158 h 966588"/>
              <a:gd name="connsiteX3" fmla="*/ 86398 w 86398"/>
              <a:gd name="connsiteY3" fmla="*/ 964130 h 966588"/>
              <a:gd name="connsiteX4" fmla="*/ 8386 w 86398"/>
              <a:gd name="connsiteY4" fmla="*/ 953746 h 966588"/>
              <a:gd name="connsiteX5" fmla="*/ 2256 w 86398"/>
              <a:gd name="connsiteY5" fmla="*/ 5329 h 966588"/>
              <a:gd name="connsiteX0" fmla="*/ 2256 w 86397"/>
              <a:gd name="connsiteY0" fmla="*/ 6607 h 963562"/>
              <a:gd name="connsiteX1" fmla="*/ 69443 w 86397"/>
              <a:gd name="connsiteY1" fmla="*/ 9026 h 963562"/>
              <a:gd name="connsiteX2" fmla="*/ 75950 w 86397"/>
              <a:gd name="connsiteY2" fmla="*/ 32132 h 963562"/>
              <a:gd name="connsiteX3" fmla="*/ 86397 w 86397"/>
              <a:gd name="connsiteY3" fmla="*/ 961104 h 963562"/>
              <a:gd name="connsiteX4" fmla="*/ 8385 w 86397"/>
              <a:gd name="connsiteY4" fmla="*/ 950720 h 963562"/>
              <a:gd name="connsiteX5" fmla="*/ 2256 w 86397"/>
              <a:gd name="connsiteY5" fmla="*/ 6607 h 963562"/>
              <a:gd name="connsiteX0" fmla="*/ 2256 w 86397"/>
              <a:gd name="connsiteY0" fmla="*/ 12964 h 969919"/>
              <a:gd name="connsiteX1" fmla="*/ 68053 w 86397"/>
              <a:gd name="connsiteY1" fmla="*/ 3907 h 969919"/>
              <a:gd name="connsiteX2" fmla="*/ 75950 w 86397"/>
              <a:gd name="connsiteY2" fmla="*/ 38489 h 969919"/>
              <a:gd name="connsiteX3" fmla="*/ 86397 w 86397"/>
              <a:gd name="connsiteY3" fmla="*/ 967461 h 969919"/>
              <a:gd name="connsiteX4" fmla="*/ 8385 w 86397"/>
              <a:gd name="connsiteY4" fmla="*/ 957077 h 969919"/>
              <a:gd name="connsiteX5" fmla="*/ 2256 w 86397"/>
              <a:gd name="connsiteY5" fmla="*/ 12964 h 969919"/>
              <a:gd name="connsiteX0" fmla="*/ 2256 w 86397"/>
              <a:gd name="connsiteY0" fmla="*/ 9057 h 966012"/>
              <a:gd name="connsiteX1" fmla="*/ 68053 w 86397"/>
              <a:gd name="connsiteY1" fmla="*/ 0 h 966012"/>
              <a:gd name="connsiteX2" fmla="*/ 75950 w 86397"/>
              <a:gd name="connsiteY2" fmla="*/ 34582 h 966012"/>
              <a:gd name="connsiteX3" fmla="*/ 86397 w 86397"/>
              <a:gd name="connsiteY3" fmla="*/ 963554 h 966012"/>
              <a:gd name="connsiteX4" fmla="*/ 8385 w 86397"/>
              <a:gd name="connsiteY4" fmla="*/ 953170 h 966012"/>
              <a:gd name="connsiteX5" fmla="*/ 2256 w 86397"/>
              <a:gd name="connsiteY5" fmla="*/ 9057 h 966012"/>
              <a:gd name="connsiteX0" fmla="*/ 2256 w 86397"/>
              <a:gd name="connsiteY0" fmla="*/ 5579 h 962534"/>
              <a:gd name="connsiteX1" fmla="*/ 68054 w 86397"/>
              <a:gd name="connsiteY1" fmla="*/ 411 h 962534"/>
              <a:gd name="connsiteX2" fmla="*/ 75950 w 86397"/>
              <a:gd name="connsiteY2" fmla="*/ 31104 h 962534"/>
              <a:gd name="connsiteX3" fmla="*/ 86397 w 86397"/>
              <a:gd name="connsiteY3" fmla="*/ 960076 h 962534"/>
              <a:gd name="connsiteX4" fmla="*/ 8385 w 86397"/>
              <a:gd name="connsiteY4" fmla="*/ 949692 h 962534"/>
              <a:gd name="connsiteX5" fmla="*/ 2256 w 86397"/>
              <a:gd name="connsiteY5" fmla="*/ 5579 h 962534"/>
              <a:gd name="connsiteX0" fmla="*/ 2256 w 86397"/>
              <a:gd name="connsiteY0" fmla="*/ 5579 h 962534"/>
              <a:gd name="connsiteX1" fmla="*/ 68054 w 86397"/>
              <a:gd name="connsiteY1" fmla="*/ 411 h 962534"/>
              <a:gd name="connsiteX2" fmla="*/ 75950 w 86397"/>
              <a:gd name="connsiteY2" fmla="*/ 10359 h 962534"/>
              <a:gd name="connsiteX3" fmla="*/ 86397 w 86397"/>
              <a:gd name="connsiteY3" fmla="*/ 960076 h 962534"/>
              <a:gd name="connsiteX4" fmla="*/ 8385 w 86397"/>
              <a:gd name="connsiteY4" fmla="*/ 949692 h 962534"/>
              <a:gd name="connsiteX5" fmla="*/ 2256 w 86397"/>
              <a:gd name="connsiteY5" fmla="*/ 5579 h 962534"/>
              <a:gd name="connsiteX0" fmla="*/ 2256 w 86397"/>
              <a:gd name="connsiteY0" fmla="*/ 5168 h 962123"/>
              <a:gd name="connsiteX1" fmla="*/ 68054 w 86397"/>
              <a:gd name="connsiteY1" fmla="*/ 0 h 962123"/>
              <a:gd name="connsiteX2" fmla="*/ 75950 w 86397"/>
              <a:gd name="connsiteY2" fmla="*/ 9948 h 962123"/>
              <a:gd name="connsiteX3" fmla="*/ 86397 w 86397"/>
              <a:gd name="connsiteY3" fmla="*/ 959665 h 962123"/>
              <a:gd name="connsiteX4" fmla="*/ 8385 w 86397"/>
              <a:gd name="connsiteY4" fmla="*/ 949281 h 962123"/>
              <a:gd name="connsiteX5" fmla="*/ 2256 w 86397"/>
              <a:gd name="connsiteY5" fmla="*/ 5168 h 962123"/>
              <a:gd name="connsiteX0" fmla="*/ 2256 w 86397"/>
              <a:gd name="connsiteY0" fmla="*/ 5168 h 964398"/>
              <a:gd name="connsiteX1" fmla="*/ 68054 w 86397"/>
              <a:gd name="connsiteY1" fmla="*/ 0 h 964398"/>
              <a:gd name="connsiteX2" fmla="*/ 75950 w 86397"/>
              <a:gd name="connsiteY2" fmla="*/ 9948 h 964398"/>
              <a:gd name="connsiteX3" fmla="*/ 86397 w 86397"/>
              <a:gd name="connsiteY3" fmla="*/ 959665 h 964398"/>
              <a:gd name="connsiteX4" fmla="*/ 8385 w 86397"/>
              <a:gd name="connsiteY4" fmla="*/ 949281 h 964398"/>
              <a:gd name="connsiteX5" fmla="*/ 2256 w 86397"/>
              <a:gd name="connsiteY5" fmla="*/ 5168 h 964398"/>
              <a:gd name="connsiteX0" fmla="*/ 2256 w 86397"/>
              <a:gd name="connsiteY0" fmla="*/ 5168 h 960791"/>
              <a:gd name="connsiteX1" fmla="*/ 68054 w 86397"/>
              <a:gd name="connsiteY1" fmla="*/ 0 h 960791"/>
              <a:gd name="connsiteX2" fmla="*/ 75950 w 86397"/>
              <a:gd name="connsiteY2" fmla="*/ 9948 h 960791"/>
              <a:gd name="connsiteX3" fmla="*/ 86397 w 86397"/>
              <a:gd name="connsiteY3" fmla="*/ 959665 h 960791"/>
              <a:gd name="connsiteX4" fmla="*/ 8385 w 86397"/>
              <a:gd name="connsiteY4" fmla="*/ 949281 h 960791"/>
              <a:gd name="connsiteX5" fmla="*/ 2256 w 86397"/>
              <a:gd name="connsiteY5" fmla="*/ 5168 h 960791"/>
              <a:gd name="connsiteX0" fmla="*/ 2256 w 86397"/>
              <a:gd name="connsiteY0" fmla="*/ 5168 h 956295"/>
              <a:gd name="connsiteX1" fmla="*/ 68054 w 86397"/>
              <a:gd name="connsiteY1" fmla="*/ 0 h 956295"/>
              <a:gd name="connsiteX2" fmla="*/ 75950 w 86397"/>
              <a:gd name="connsiteY2" fmla="*/ 9948 h 956295"/>
              <a:gd name="connsiteX3" fmla="*/ 86397 w 86397"/>
              <a:gd name="connsiteY3" fmla="*/ 953182 h 956295"/>
              <a:gd name="connsiteX4" fmla="*/ 8385 w 86397"/>
              <a:gd name="connsiteY4" fmla="*/ 949281 h 956295"/>
              <a:gd name="connsiteX5" fmla="*/ 2256 w 86397"/>
              <a:gd name="connsiteY5" fmla="*/ 5168 h 956295"/>
              <a:gd name="connsiteX0" fmla="*/ 2256 w 86397"/>
              <a:gd name="connsiteY0" fmla="*/ 5168 h 956295"/>
              <a:gd name="connsiteX1" fmla="*/ 68054 w 86397"/>
              <a:gd name="connsiteY1" fmla="*/ 0 h 956295"/>
              <a:gd name="connsiteX2" fmla="*/ 81492 w 86397"/>
              <a:gd name="connsiteY2" fmla="*/ 9948 h 956295"/>
              <a:gd name="connsiteX3" fmla="*/ 86397 w 86397"/>
              <a:gd name="connsiteY3" fmla="*/ 953182 h 956295"/>
              <a:gd name="connsiteX4" fmla="*/ 8385 w 86397"/>
              <a:gd name="connsiteY4" fmla="*/ 949281 h 956295"/>
              <a:gd name="connsiteX5" fmla="*/ 2256 w 86397"/>
              <a:gd name="connsiteY5" fmla="*/ 5168 h 956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397" h="956295">
                <a:moveTo>
                  <a:pt x="2256" y="5168"/>
                </a:moveTo>
                <a:cubicBezTo>
                  <a:pt x="15577" y="1124"/>
                  <a:pt x="20555" y="4749"/>
                  <a:pt x="68054" y="0"/>
                </a:cubicBezTo>
                <a:cubicBezTo>
                  <a:pt x="68678" y="10663"/>
                  <a:pt x="80868" y="-715"/>
                  <a:pt x="81492" y="9948"/>
                </a:cubicBezTo>
                <a:cubicBezTo>
                  <a:pt x="84974" y="319605"/>
                  <a:pt x="86391" y="643525"/>
                  <a:pt x="86397" y="953182"/>
                </a:cubicBezTo>
                <a:cubicBezTo>
                  <a:pt x="74389" y="956203"/>
                  <a:pt x="7163" y="959761"/>
                  <a:pt x="8385" y="949281"/>
                </a:cubicBezTo>
                <a:cubicBezTo>
                  <a:pt x="6728" y="625000"/>
                  <a:pt x="-4776" y="165133"/>
                  <a:pt x="2256" y="5168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Freeform 64">
            <a:extLst>
              <a:ext uri="{FF2B5EF4-FFF2-40B4-BE49-F238E27FC236}">
                <a16:creationId xmlns:a16="http://schemas.microsoft.com/office/drawing/2014/main" id="{460A1D3A-4B9C-1E98-0477-3EC5B2BD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1115741" y="5219046"/>
            <a:ext cx="385934" cy="1112975"/>
          </a:xfrm>
          <a:custGeom>
            <a:avLst/>
            <a:gdLst>
              <a:gd name="connsiteX0" fmla="*/ 2383 w 86355"/>
              <a:gd name="connsiteY0" fmla="*/ 3643 h 942825"/>
              <a:gd name="connsiteX1" fmla="*/ 84378 w 86355"/>
              <a:gd name="connsiteY1" fmla="*/ 0 h 942825"/>
              <a:gd name="connsiteX2" fmla="*/ 86355 w 86355"/>
              <a:gd name="connsiteY2" fmla="*/ 940622 h 942825"/>
              <a:gd name="connsiteX3" fmla="*/ 0 w 86355"/>
              <a:gd name="connsiteY3" fmla="*/ 942825 h 942825"/>
              <a:gd name="connsiteX4" fmla="*/ 2383 w 86355"/>
              <a:gd name="connsiteY4" fmla="*/ 3643 h 94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55" h="942825">
                <a:moveTo>
                  <a:pt x="2383" y="3643"/>
                </a:moveTo>
                <a:lnTo>
                  <a:pt x="84378" y="0"/>
                </a:lnTo>
                <a:lnTo>
                  <a:pt x="86355" y="940622"/>
                </a:lnTo>
                <a:lnTo>
                  <a:pt x="0" y="942825"/>
                </a:lnTo>
                <a:lnTo>
                  <a:pt x="2383" y="364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 66">
            <a:extLst>
              <a:ext uri="{FF2B5EF4-FFF2-40B4-BE49-F238E27FC236}">
                <a16:creationId xmlns:a16="http://schemas.microsoft.com/office/drawing/2014/main" id="{36121201-FE85-A6B4-D69A-BAB546EB7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0592406" y="5213668"/>
            <a:ext cx="418359" cy="1112975"/>
          </a:xfrm>
          <a:custGeom>
            <a:avLst/>
            <a:gdLst>
              <a:gd name="connsiteX0" fmla="*/ 0 w 95749"/>
              <a:gd name="connsiteY0" fmla="*/ 2114 h 950020"/>
              <a:gd name="connsiteX1" fmla="*/ 76151 w 95749"/>
              <a:gd name="connsiteY1" fmla="*/ 0 h 950020"/>
              <a:gd name="connsiteX2" fmla="*/ 95750 w 95749"/>
              <a:gd name="connsiteY2" fmla="*/ 948087 h 950020"/>
              <a:gd name="connsiteX3" fmla="*/ 13755 w 95749"/>
              <a:gd name="connsiteY3" fmla="*/ 950021 h 950020"/>
              <a:gd name="connsiteX4" fmla="*/ 0 w 95749"/>
              <a:gd name="connsiteY4" fmla="*/ 2114 h 950020"/>
              <a:gd name="connsiteX0" fmla="*/ 0 w 79530"/>
              <a:gd name="connsiteY0" fmla="*/ 2114 h 950021"/>
              <a:gd name="connsiteX1" fmla="*/ 76151 w 79530"/>
              <a:gd name="connsiteY1" fmla="*/ 0 h 950021"/>
              <a:gd name="connsiteX2" fmla="*/ 79530 w 79530"/>
              <a:gd name="connsiteY2" fmla="*/ 939205 h 950021"/>
              <a:gd name="connsiteX3" fmla="*/ 13755 w 79530"/>
              <a:gd name="connsiteY3" fmla="*/ 950021 h 950021"/>
              <a:gd name="connsiteX4" fmla="*/ 0 w 79530"/>
              <a:gd name="connsiteY4" fmla="*/ 2114 h 950021"/>
              <a:gd name="connsiteX0" fmla="*/ 0 w 79530"/>
              <a:gd name="connsiteY0" fmla="*/ 2114 h 939205"/>
              <a:gd name="connsiteX1" fmla="*/ 76151 w 79530"/>
              <a:gd name="connsiteY1" fmla="*/ 0 h 939205"/>
              <a:gd name="connsiteX2" fmla="*/ 79530 w 79530"/>
              <a:gd name="connsiteY2" fmla="*/ 939205 h 939205"/>
              <a:gd name="connsiteX3" fmla="*/ 13755 w 79530"/>
              <a:gd name="connsiteY3" fmla="*/ 934463 h 939205"/>
              <a:gd name="connsiteX4" fmla="*/ 0 w 79530"/>
              <a:gd name="connsiteY4" fmla="*/ 2114 h 939205"/>
              <a:gd name="connsiteX0" fmla="*/ 0 w 79530"/>
              <a:gd name="connsiteY0" fmla="*/ 2114 h 939205"/>
              <a:gd name="connsiteX1" fmla="*/ 76151 w 79530"/>
              <a:gd name="connsiteY1" fmla="*/ 0 h 939205"/>
              <a:gd name="connsiteX2" fmla="*/ 79530 w 79530"/>
              <a:gd name="connsiteY2" fmla="*/ 939205 h 939205"/>
              <a:gd name="connsiteX3" fmla="*/ 13755 w 79530"/>
              <a:gd name="connsiteY3" fmla="*/ 938352 h 939205"/>
              <a:gd name="connsiteX4" fmla="*/ 0 w 79530"/>
              <a:gd name="connsiteY4" fmla="*/ 2114 h 939205"/>
              <a:gd name="connsiteX0" fmla="*/ 0 w 79530"/>
              <a:gd name="connsiteY0" fmla="*/ 2114 h 939205"/>
              <a:gd name="connsiteX1" fmla="*/ 76151 w 79530"/>
              <a:gd name="connsiteY1" fmla="*/ 0 h 939205"/>
              <a:gd name="connsiteX2" fmla="*/ 79530 w 79530"/>
              <a:gd name="connsiteY2" fmla="*/ 939205 h 939205"/>
              <a:gd name="connsiteX3" fmla="*/ 6701 w 79530"/>
              <a:gd name="connsiteY3" fmla="*/ 936116 h 939205"/>
              <a:gd name="connsiteX4" fmla="*/ 0 w 79530"/>
              <a:gd name="connsiteY4" fmla="*/ 2114 h 939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530" h="939205">
                <a:moveTo>
                  <a:pt x="0" y="2114"/>
                </a:moveTo>
                <a:lnTo>
                  <a:pt x="76151" y="0"/>
                </a:lnTo>
                <a:cubicBezTo>
                  <a:pt x="77277" y="313068"/>
                  <a:pt x="78404" y="626137"/>
                  <a:pt x="79530" y="939205"/>
                </a:cubicBezTo>
                <a:lnTo>
                  <a:pt x="6701" y="936116"/>
                </a:lnTo>
                <a:cubicBezTo>
                  <a:pt x="4467" y="624782"/>
                  <a:pt x="2234" y="313448"/>
                  <a:pt x="0" y="2114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Freeform 67">
            <a:extLst>
              <a:ext uri="{FF2B5EF4-FFF2-40B4-BE49-F238E27FC236}">
                <a16:creationId xmlns:a16="http://schemas.microsoft.com/office/drawing/2014/main" id="{DCF9C51F-6F42-6E6B-E0B4-F974E5EBE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0099332" y="5205405"/>
            <a:ext cx="387895" cy="1122716"/>
          </a:xfrm>
          <a:custGeom>
            <a:avLst/>
            <a:gdLst>
              <a:gd name="connsiteX0" fmla="*/ 0 w 102178"/>
              <a:gd name="connsiteY0" fmla="*/ 630 h 957350"/>
              <a:gd name="connsiteX1" fmla="*/ 73229 w 102178"/>
              <a:gd name="connsiteY1" fmla="*/ 0 h 957350"/>
              <a:gd name="connsiteX2" fmla="*/ 102179 w 102178"/>
              <a:gd name="connsiteY2" fmla="*/ 957351 h 957350"/>
              <a:gd name="connsiteX3" fmla="*/ 8451 w 102178"/>
              <a:gd name="connsiteY3" fmla="*/ 953439 h 957350"/>
              <a:gd name="connsiteX4" fmla="*/ 0 w 102178"/>
              <a:gd name="connsiteY4" fmla="*/ 630 h 957350"/>
              <a:gd name="connsiteX0" fmla="*/ 0 w 102179"/>
              <a:gd name="connsiteY0" fmla="*/ 630 h 957351"/>
              <a:gd name="connsiteX1" fmla="*/ 82929 w 102179"/>
              <a:gd name="connsiteY1" fmla="*/ 0 h 957351"/>
              <a:gd name="connsiteX2" fmla="*/ 102179 w 102179"/>
              <a:gd name="connsiteY2" fmla="*/ 957351 h 957351"/>
              <a:gd name="connsiteX3" fmla="*/ 8451 w 102179"/>
              <a:gd name="connsiteY3" fmla="*/ 953439 h 957351"/>
              <a:gd name="connsiteX4" fmla="*/ 0 w 102179"/>
              <a:gd name="connsiteY4" fmla="*/ 630 h 957351"/>
              <a:gd name="connsiteX0" fmla="*/ 0 w 96360"/>
              <a:gd name="connsiteY0" fmla="*/ 630 h 957351"/>
              <a:gd name="connsiteX1" fmla="*/ 82929 w 96360"/>
              <a:gd name="connsiteY1" fmla="*/ 0 h 957351"/>
              <a:gd name="connsiteX2" fmla="*/ 96360 w 96360"/>
              <a:gd name="connsiteY2" fmla="*/ 957351 h 957351"/>
              <a:gd name="connsiteX3" fmla="*/ 8451 w 96360"/>
              <a:gd name="connsiteY3" fmla="*/ 953439 h 957351"/>
              <a:gd name="connsiteX4" fmla="*/ 0 w 96360"/>
              <a:gd name="connsiteY4" fmla="*/ 630 h 957351"/>
              <a:gd name="connsiteX0" fmla="*/ 2218 w 98578"/>
              <a:gd name="connsiteY0" fmla="*/ 630 h 957351"/>
              <a:gd name="connsiteX1" fmla="*/ 85147 w 98578"/>
              <a:gd name="connsiteY1" fmla="*/ 0 h 957351"/>
              <a:gd name="connsiteX2" fmla="*/ 98578 w 98578"/>
              <a:gd name="connsiteY2" fmla="*/ 957351 h 957351"/>
              <a:gd name="connsiteX3" fmla="*/ 0 w 98578"/>
              <a:gd name="connsiteY3" fmla="*/ 950478 h 957351"/>
              <a:gd name="connsiteX4" fmla="*/ 2218 w 98578"/>
              <a:gd name="connsiteY4" fmla="*/ 630 h 957351"/>
              <a:gd name="connsiteX0" fmla="*/ 2218 w 92600"/>
              <a:gd name="connsiteY0" fmla="*/ 630 h 951076"/>
              <a:gd name="connsiteX1" fmla="*/ 85147 w 92600"/>
              <a:gd name="connsiteY1" fmla="*/ 0 h 951076"/>
              <a:gd name="connsiteX2" fmla="*/ 92600 w 92600"/>
              <a:gd name="connsiteY2" fmla="*/ 949867 h 951076"/>
              <a:gd name="connsiteX3" fmla="*/ 0 w 92600"/>
              <a:gd name="connsiteY3" fmla="*/ 950478 h 951076"/>
              <a:gd name="connsiteX4" fmla="*/ 2218 w 92600"/>
              <a:gd name="connsiteY4" fmla="*/ 630 h 95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600" h="951076">
                <a:moveTo>
                  <a:pt x="2218" y="630"/>
                </a:moveTo>
                <a:lnTo>
                  <a:pt x="85147" y="0"/>
                </a:lnTo>
                <a:cubicBezTo>
                  <a:pt x="87631" y="316622"/>
                  <a:pt x="90116" y="633245"/>
                  <a:pt x="92600" y="949867"/>
                </a:cubicBezTo>
                <a:cubicBezTo>
                  <a:pt x="59741" y="947576"/>
                  <a:pt x="32859" y="952769"/>
                  <a:pt x="0" y="950478"/>
                </a:cubicBezTo>
                <a:cubicBezTo>
                  <a:pt x="739" y="633862"/>
                  <a:pt x="1479" y="317246"/>
                  <a:pt x="2218" y="630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8E823D5-E00D-374C-C9C4-89F0DEE08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9661460" y="5198611"/>
            <a:ext cx="361128" cy="1119208"/>
          </a:xfrm>
          <a:custGeom>
            <a:avLst/>
            <a:gdLst>
              <a:gd name="connsiteX0" fmla="*/ 1 w 238261"/>
              <a:gd name="connsiteY0" fmla="*/ 1614026 h 1907742"/>
              <a:gd name="connsiteX1" fmla="*/ 8376 w 238261"/>
              <a:gd name="connsiteY1" fmla="*/ 477682 h 1907742"/>
              <a:gd name="connsiteX2" fmla="*/ 30323 w 238261"/>
              <a:gd name="connsiteY2" fmla="*/ 97 h 1907742"/>
              <a:gd name="connsiteX3" fmla="*/ 189843 w 238261"/>
              <a:gd name="connsiteY3" fmla="*/ 3712 h 1907742"/>
              <a:gd name="connsiteX4" fmla="*/ 238261 w 238261"/>
              <a:gd name="connsiteY4" fmla="*/ 5064 h 1907742"/>
              <a:gd name="connsiteX5" fmla="*/ 238261 w 238261"/>
              <a:gd name="connsiteY5" fmla="*/ 1900411 h 1907742"/>
              <a:gd name="connsiteX6" fmla="*/ 142402 w 238261"/>
              <a:gd name="connsiteY6" fmla="*/ 1905615 h 1907742"/>
              <a:gd name="connsiteX7" fmla="*/ 1989 w 238261"/>
              <a:gd name="connsiteY7" fmla="*/ 1894120 h 1907742"/>
              <a:gd name="connsiteX8" fmla="*/ 1 w 238261"/>
              <a:gd name="connsiteY8" fmla="*/ 1614026 h 1907742"/>
              <a:gd name="connsiteX0" fmla="*/ 1 w 238261"/>
              <a:gd name="connsiteY0" fmla="*/ 1611000 h 1904716"/>
              <a:gd name="connsiteX1" fmla="*/ 8376 w 238261"/>
              <a:gd name="connsiteY1" fmla="*/ 474656 h 1904716"/>
              <a:gd name="connsiteX2" fmla="*/ 17497 w 238261"/>
              <a:gd name="connsiteY2" fmla="*/ 77 h 1904716"/>
              <a:gd name="connsiteX3" fmla="*/ 189843 w 238261"/>
              <a:gd name="connsiteY3" fmla="*/ 686 h 1904716"/>
              <a:gd name="connsiteX4" fmla="*/ 238261 w 238261"/>
              <a:gd name="connsiteY4" fmla="*/ 2038 h 1904716"/>
              <a:gd name="connsiteX5" fmla="*/ 238261 w 238261"/>
              <a:gd name="connsiteY5" fmla="*/ 1897385 h 1904716"/>
              <a:gd name="connsiteX6" fmla="*/ 142402 w 238261"/>
              <a:gd name="connsiteY6" fmla="*/ 1902589 h 1904716"/>
              <a:gd name="connsiteX7" fmla="*/ 1989 w 238261"/>
              <a:gd name="connsiteY7" fmla="*/ 1891094 h 1904716"/>
              <a:gd name="connsiteX8" fmla="*/ 1 w 238261"/>
              <a:gd name="connsiteY8" fmla="*/ 1611000 h 1904716"/>
              <a:gd name="connsiteX0" fmla="*/ 1 w 238261"/>
              <a:gd name="connsiteY0" fmla="*/ 1611301 h 1905017"/>
              <a:gd name="connsiteX1" fmla="*/ 8376 w 238261"/>
              <a:gd name="connsiteY1" fmla="*/ 474957 h 1905017"/>
              <a:gd name="connsiteX2" fmla="*/ 17497 w 238261"/>
              <a:gd name="connsiteY2" fmla="*/ 378 h 1905017"/>
              <a:gd name="connsiteX3" fmla="*/ 189843 w 238261"/>
              <a:gd name="connsiteY3" fmla="*/ 987 h 1905017"/>
              <a:gd name="connsiteX4" fmla="*/ 238261 w 238261"/>
              <a:gd name="connsiteY4" fmla="*/ 2339 h 1905017"/>
              <a:gd name="connsiteX5" fmla="*/ 238261 w 238261"/>
              <a:gd name="connsiteY5" fmla="*/ 1897686 h 1905017"/>
              <a:gd name="connsiteX6" fmla="*/ 142402 w 238261"/>
              <a:gd name="connsiteY6" fmla="*/ 1902890 h 1905017"/>
              <a:gd name="connsiteX7" fmla="*/ 1989 w 238261"/>
              <a:gd name="connsiteY7" fmla="*/ 1891395 h 1905017"/>
              <a:gd name="connsiteX8" fmla="*/ 1 w 238261"/>
              <a:gd name="connsiteY8" fmla="*/ 1611301 h 1905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8261" h="1905017">
                <a:moveTo>
                  <a:pt x="1" y="1611301"/>
                </a:moveTo>
                <a:cubicBezTo>
                  <a:pt x="-84" y="1252524"/>
                  <a:pt x="5460" y="743444"/>
                  <a:pt x="8376" y="474957"/>
                </a:cubicBezTo>
                <a:cubicBezTo>
                  <a:pt x="11292" y="206470"/>
                  <a:pt x="10354" y="-10318"/>
                  <a:pt x="17497" y="378"/>
                </a:cubicBezTo>
                <a:lnTo>
                  <a:pt x="189843" y="987"/>
                </a:lnTo>
                <a:lnTo>
                  <a:pt x="238261" y="2339"/>
                </a:lnTo>
                <a:lnTo>
                  <a:pt x="238261" y="1897686"/>
                </a:lnTo>
                <a:lnTo>
                  <a:pt x="142402" y="1902890"/>
                </a:lnTo>
                <a:cubicBezTo>
                  <a:pt x="58794" y="1906720"/>
                  <a:pt x="-6412" y="1906720"/>
                  <a:pt x="1989" y="1891395"/>
                </a:cubicBezTo>
                <a:cubicBezTo>
                  <a:pt x="613" y="1830259"/>
                  <a:pt x="29" y="1730893"/>
                  <a:pt x="1" y="1611301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8" name="Freeform 63">
            <a:extLst>
              <a:ext uri="{FF2B5EF4-FFF2-40B4-BE49-F238E27FC236}">
                <a16:creationId xmlns:a16="http://schemas.microsoft.com/office/drawing/2014/main" id="{DEAEAFCA-59DA-7657-B619-585D01972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439963" y="5209315"/>
            <a:ext cx="408335" cy="1124970"/>
          </a:xfrm>
          <a:custGeom>
            <a:avLst/>
            <a:gdLst>
              <a:gd name="connsiteX0" fmla="*/ 0 w 103258"/>
              <a:gd name="connsiteY0" fmla="*/ 2159 h 966120"/>
              <a:gd name="connsiteX1" fmla="*/ 80512 w 103258"/>
              <a:gd name="connsiteY1" fmla="*/ 0 h 966120"/>
              <a:gd name="connsiteX2" fmla="*/ 103259 w 103258"/>
              <a:gd name="connsiteY2" fmla="*/ 965401 h 966120"/>
              <a:gd name="connsiteX3" fmla="*/ 18296 w 103258"/>
              <a:gd name="connsiteY3" fmla="*/ 966120 h 966120"/>
              <a:gd name="connsiteX4" fmla="*/ 0 w 103258"/>
              <a:gd name="connsiteY4" fmla="*/ 2159 h 966120"/>
              <a:gd name="connsiteX0" fmla="*/ 0 w 93990"/>
              <a:gd name="connsiteY0" fmla="*/ 2159 h 966120"/>
              <a:gd name="connsiteX1" fmla="*/ 71243 w 93990"/>
              <a:gd name="connsiteY1" fmla="*/ 0 h 966120"/>
              <a:gd name="connsiteX2" fmla="*/ 93990 w 93990"/>
              <a:gd name="connsiteY2" fmla="*/ 965401 h 966120"/>
              <a:gd name="connsiteX3" fmla="*/ 9027 w 93990"/>
              <a:gd name="connsiteY3" fmla="*/ 966120 h 966120"/>
              <a:gd name="connsiteX4" fmla="*/ 0 w 93990"/>
              <a:gd name="connsiteY4" fmla="*/ 2159 h 966120"/>
              <a:gd name="connsiteX0" fmla="*/ 0 w 93990"/>
              <a:gd name="connsiteY0" fmla="*/ 2159 h 966120"/>
              <a:gd name="connsiteX1" fmla="*/ 71243 w 93990"/>
              <a:gd name="connsiteY1" fmla="*/ 0 h 966120"/>
              <a:gd name="connsiteX2" fmla="*/ 77750 w 93990"/>
              <a:gd name="connsiteY2" fmla="*/ 23106 h 966120"/>
              <a:gd name="connsiteX3" fmla="*/ 93990 w 93990"/>
              <a:gd name="connsiteY3" fmla="*/ 965401 h 966120"/>
              <a:gd name="connsiteX4" fmla="*/ 9027 w 93990"/>
              <a:gd name="connsiteY4" fmla="*/ 966120 h 966120"/>
              <a:gd name="connsiteX5" fmla="*/ 0 w 93990"/>
              <a:gd name="connsiteY5" fmla="*/ 2159 h 966120"/>
              <a:gd name="connsiteX0" fmla="*/ 0 w 93990"/>
              <a:gd name="connsiteY0" fmla="*/ 5428 h 969389"/>
              <a:gd name="connsiteX1" fmla="*/ 71243 w 93990"/>
              <a:gd name="connsiteY1" fmla="*/ 3269 h 969389"/>
              <a:gd name="connsiteX2" fmla="*/ 77750 w 93990"/>
              <a:gd name="connsiteY2" fmla="*/ 26375 h 969389"/>
              <a:gd name="connsiteX3" fmla="*/ 93990 w 93990"/>
              <a:gd name="connsiteY3" fmla="*/ 968670 h 969389"/>
              <a:gd name="connsiteX4" fmla="*/ 9027 w 93990"/>
              <a:gd name="connsiteY4" fmla="*/ 969389 h 969389"/>
              <a:gd name="connsiteX5" fmla="*/ 0 w 93990"/>
              <a:gd name="connsiteY5" fmla="*/ 5428 h 969389"/>
              <a:gd name="connsiteX0" fmla="*/ 0 w 93990"/>
              <a:gd name="connsiteY0" fmla="*/ 8575 h 972536"/>
              <a:gd name="connsiteX1" fmla="*/ 71243 w 93990"/>
              <a:gd name="connsiteY1" fmla="*/ 6416 h 972536"/>
              <a:gd name="connsiteX2" fmla="*/ 77750 w 93990"/>
              <a:gd name="connsiteY2" fmla="*/ 29522 h 972536"/>
              <a:gd name="connsiteX3" fmla="*/ 93990 w 93990"/>
              <a:gd name="connsiteY3" fmla="*/ 971817 h 972536"/>
              <a:gd name="connsiteX4" fmla="*/ 9027 w 93990"/>
              <a:gd name="connsiteY4" fmla="*/ 972536 h 972536"/>
              <a:gd name="connsiteX5" fmla="*/ 0 w 93990"/>
              <a:gd name="connsiteY5" fmla="*/ 8575 h 972536"/>
              <a:gd name="connsiteX0" fmla="*/ 0 w 89935"/>
              <a:gd name="connsiteY0" fmla="*/ 5329 h 978172"/>
              <a:gd name="connsiteX1" fmla="*/ 67188 w 89935"/>
              <a:gd name="connsiteY1" fmla="*/ 12052 h 978172"/>
              <a:gd name="connsiteX2" fmla="*/ 73695 w 89935"/>
              <a:gd name="connsiteY2" fmla="*/ 35158 h 978172"/>
              <a:gd name="connsiteX3" fmla="*/ 89935 w 89935"/>
              <a:gd name="connsiteY3" fmla="*/ 977453 h 978172"/>
              <a:gd name="connsiteX4" fmla="*/ 4972 w 89935"/>
              <a:gd name="connsiteY4" fmla="*/ 978172 h 978172"/>
              <a:gd name="connsiteX5" fmla="*/ 0 w 89935"/>
              <a:gd name="connsiteY5" fmla="*/ 5329 h 978172"/>
              <a:gd name="connsiteX0" fmla="*/ 2422 w 92357"/>
              <a:gd name="connsiteY0" fmla="*/ 5329 h 978172"/>
              <a:gd name="connsiteX1" fmla="*/ 69610 w 92357"/>
              <a:gd name="connsiteY1" fmla="*/ 12052 h 978172"/>
              <a:gd name="connsiteX2" fmla="*/ 76117 w 92357"/>
              <a:gd name="connsiteY2" fmla="*/ 35158 h 978172"/>
              <a:gd name="connsiteX3" fmla="*/ 92357 w 92357"/>
              <a:gd name="connsiteY3" fmla="*/ 977453 h 978172"/>
              <a:gd name="connsiteX4" fmla="*/ 7394 w 92357"/>
              <a:gd name="connsiteY4" fmla="*/ 978172 h 978172"/>
              <a:gd name="connsiteX5" fmla="*/ 2422 w 92357"/>
              <a:gd name="connsiteY5" fmla="*/ 5329 h 978172"/>
              <a:gd name="connsiteX0" fmla="*/ 2422 w 86564"/>
              <a:gd name="connsiteY0" fmla="*/ 5329 h 978172"/>
              <a:gd name="connsiteX1" fmla="*/ 69610 w 86564"/>
              <a:gd name="connsiteY1" fmla="*/ 12052 h 978172"/>
              <a:gd name="connsiteX2" fmla="*/ 76117 w 86564"/>
              <a:gd name="connsiteY2" fmla="*/ 35158 h 978172"/>
              <a:gd name="connsiteX3" fmla="*/ 86564 w 86564"/>
              <a:gd name="connsiteY3" fmla="*/ 964130 h 978172"/>
              <a:gd name="connsiteX4" fmla="*/ 7394 w 86564"/>
              <a:gd name="connsiteY4" fmla="*/ 978172 h 978172"/>
              <a:gd name="connsiteX5" fmla="*/ 2422 w 86564"/>
              <a:gd name="connsiteY5" fmla="*/ 5329 h 978172"/>
              <a:gd name="connsiteX0" fmla="*/ 2256 w 86398"/>
              <a:gd name="connsiteY0" fmla="*/ 5329 h 964130"/>
              <a:gd name="connsiteX1" fmla="*/ 69444 w 86398"/>
              <a:gd name="connsiteY1" fmla="*/ 12052 h 964130"/>
              <a:gd name="connsiteX2" fmla="*/ 75951 w 86398"/>
              <a:gd name="connsiteY2" fmla="*/ 35158 h 964130"/>
              <a:gd name="connsiteX3" fmla="*/ 86398 w 86398"/>
              <a:gd name="connsiteY3" fmla="*/ 964130 h 964130"/>
              <a:gd name="connsiteX4" fmla="*/ 8386 w 86398"/>
              <a:gd name="connsiteY4" fmla="*/ 953746 h 964130"/>
              <a:gd name="connsiteX5" fmla="*/ 2256 w 86398"/>
              <a:gd name="connsiteY5" fmla="*/ 5329 h 964130"/>
              <a:gd name="connsiteX0" fmla="*/ 2256 w 86398"/>
              <a:gd name="connsiteY0" fmla="*/ 5329 h 966588"/>
              <a:gd name="connsiteX1" fmla="*/ 69444 w 86398"/>
              <a:gd name="connsiteY1" fmla="*/ 12052 h 966588"/>
              <a:gd name="connsiteX2" fmla="*/ 75951 w 86398"/>
              <a:gd name="connsiteY2" fmla="*/ 35158 h 966588"/>
              <a:gd name="connsiteX3" fmla="*/ 86398 w 86398"/>
              <a:gd name="connsiteY3" fmla="*/ 964130 h 966588"/>
              <a:gd name="connsiteX4" fmla="*/ 8386 w 86398"/>
              <a:gd name="connsiteY4" fmla="*/ 953746 h 966588"/>
              <a:gd name="connsiteX5" fmla="*/ 2256 w 86398"/>
              <a:gd name="connsiteY5" fmla="*/ 5329 h 966588"/>
              <a:gd name="connsiteX0" fmla="*/ 2256 w 86398"/>
              <a:gd name="connsiteY0" fmla="*/ 5329 h 966588"/>
              <a:gd name="connsiteX1" fmla="*/ 69444 w 86398"/>
              <a:gd name="connsiteY1" fmla="*/ 12052 h 966588"/>
              <a:gd name="connsiteX2" fmla="*/ 75951 w 86398"/>
              <a:gd name="connsiteY2" fmla="*/ 35158 h 966588"/>
              <a:gd name="connsiteX3" fmla="*/ 86398 w 86398"/>
              <a:gd name="connsiteY3" fmla="*/ 964130 h 966588"/>
              <a:gd name="connsiteX4" fmla="*/ 8386 w 86398"/>
              <a:gd name="connsiteY4" fmla="*/ 953746 h 966588"/>
              <a:gd name="connsiteX5" fmla="*/ 2256 w 86398"/>
              <a:gd name="connsiteY5" fmla="*/ 5329 h 966588"/>
              <a:gd name="connsiteX0" fmla="*/ 2256 w 86397"/>
              <a:gd name="connsiteY0" fmla="*/ 6607 h 963562"/>
              <a:gd name="connsiteX1" fmla="*/ 69443 w 86397"/>
              <a:gd name="connsiteY1" fmla="*/ 9026 h 963562"/>
              <a:gd name="connsiteX2" fmla="*/ 75950 w 86397"/>
              <a:gd name="connsiteY2" fmla="*/ 32132 h 963562"/>
              <a:gd name="connsiteX3" fmla="*/ 86397 w 86397"/>
              <a:gd name="connsiteY3" fmla="*/ 961104 h 963562"/>
              <a:gd name="connsiteX4" fmla="*/ 8385 w 86397"/>
              <a:gd name="connsiteY4" fmla="*/ 950720 h 963562"/>
              <a:gd name="connsiteX5" fmla="*/ 2256 w 86397"/>
              <a:gd name="connsiteY5" fmla="*/ 6607 h 963562"/>
              <a:gd name="connsiteX0" fmla="*/ 2256 w 86397"/>
              <a:gd name="connsiteY0" fmla="*/ 12964 h 969919"/>
              <a:gd name="connsiteX1" fmla="*/ 68053 w 86397"/>
              <a:gd name="connsiteY1" fmla="*/ 3907 h 969919"/>
              <a:gd name="connsiteX2" fmla="*/ 75950 w 86397"/>
              <a:gd name="connsiteY2" fmla="*/ 38489 h 969919"/>
              <a:gd name="connsiteX3" fmla="*/ 86397 w 86397"/>
              <a:gd name="connsiteY3" fmla="*/ 967461 h 969919"/>
              <a:gd name="connsiteX4" fmla="*/ 8385 w 86397"/>
              <a:gd name="connsiteY4" fmla="*/ 957077 h 969919"/>
              <a:gd name="connsiteX5" fmla="*/ 2256 w 86397"/>
              <a:gd name="connsiteY5" fmla="*/ 12964 h 969919"/>
              <a:gd name="connsiteX0" fmla="*/ 2256 w 86397"/>
              <a:gd name="connsiteY0" fmla="*/ 9057 h 966012"/>
              <a:gd name="connsiteX1" fmla="*/ 68053 w 86397"/>
              <a:gd name="connsiteY1" fmla="*/ 0 h 966012"/>
              <a:gd name="connsiteX2" fmla="*/ 75950 w 86397"/>
              <a:gd name="connsiteY2" fmla="*/ 34582 h 966012"/>
              <a:gd name="connsiteX3" fmla="*/ 86397 w 86397"/>
              <a:gd name="connsiteY3" fmla="*/ 963554 h 966012"/>
              <a:gd name="connsiteX4" fmla="*/ 8385 w 86397"/>
              <a:gd name="connsiteY4" fmla="*/ 953170 h 966012"/>
              <a:gd name="connsiteX5" fmla="*/ 2256 w 86397"/>
              <a:gd name="connsiteY5" fmla="*/ 9057 h 966012"/>
              <a:gd name="connsiteX0" fmla="*/ 2256 w 86397"/>
              <a:gd name="connsiteY0" fmla="*/ 5579 h 962534"/>
              <a:gd name="connsiteX1" fmla="*/ 68054 w 86397"/>
              <a:gd name="connsiteY1" fmla="*/ 411 h 962534"/>
              <a:gd name="connsiteX2" fmla="*/ 75950 w 86397"/>
              <a:gd name="connsiteY2" fmla="*/ 31104 h 962534"/>
              <a:gd name="connsiteX3" fmla="*/ 86397 w 86397"/>
              <a:gd name="connsiteY3" fmla="*/ 960076 h 962534"/>
              <a:gd name="connsiteX4" fmla="*/ 8385 w 86397"/>
              <a:gd name="connsiteY4" fmla="*/ 949692 h 962534"/>
              <a:gd name="connsiteX5" fmla="*/ 2256 w 86397"/>
              <a:gd name="connsiteY5" fmla="*/ 5579 h 962534"/>
              <a:gd name="connsiteX0" fmla="*/ 2256 w 86397"/>
              <a:gd name="connsiteY0" fmla="*/ 5579 h 962534"/>
              <a:gd name="connsiteX1" fmla="*/ 68054 w 86397"/>
              <a:gd name="connsiteY1" fmla="*/ 411 h 962534"/>
              <a:gd name="connsiteX2" fmla="*/ 75950 w 86397"/>
              <a:gd name="connsiteY2" fmla="*/ 10359 h 962534"/>
              <a:gd name="connsiteX3" fmla="*/ 86397 w 86397"/>
              <a:gd name="connsiteY3" fmla="*/ 960076 h 962534"/>
              <a:gd name="connsiteX4" fmla="*/ 8385 w 86397"/>
              <a:gd name="connsiteY4" fmla="*/ 949692 h 962534"/>
              <a:gd name="connsiteX5" fmla="*/ 2256 w 86397"/>
              <a:gd name="connsiteY5" fmla="*/ 5579 h 962534"/>
              <a:gd name="connsiteX0" fmla="*/ 2256 w 86397"/>
              <a:gd name="connsiteY0" fmla="*/ 5168 h 962123"/>
              <a:gd name="connsiteX1" fmla="*/ 68054 w 86397"/>
              <a:gd name="connsiteY1" fmla="*/ 0 h 962123"/>
              <a:gd name="connsiteX2" fmla="*/ 75950 w 86397"/>
              <a:gd name="connsiteY2" fmla="*/ 9948 h 962123"/>
              <a:gd name="connsiteX3" fmla="*/ 86397 w 86397"/>
              <a:gd name="connsiteY3" fmla="*/ 959665 h 962123"/>
              <a:gd name="connsiteX4" fmla="*/ 8385 w 86397"/>
              <a:gd name="connsiteY4" fmla="*/ 949281 h 962123"/>
              <a:gd name="connsiteX5" fmla="*/ 2256 w 86397"/>
              <a:gd name="connsiteY5" fmla="*/ 5168 h 962123"/>
              <a:gd name="connsiteX0" fmla="*/ 2256 w 86397"/>
              <a:gd name="connsiteY0" fmla="*/ 5168 h 964398"/>
              <a:gd name="connsiteX1" fmla="*/ 68054 w 86397"/>
              <a:gd name="connsiteY1" fmla="*/ 0 h 964398"/>
              <a:gd name="connsiteX2" fmla="*/ 75950 w 86397"/>
              <a:gd name="connsiteY2" fmla="*/ 9948 h 964398"/>
              <a:gd name="connsiteX3" fmla="*/ 86397 w 86397"/>
              <a:gd name="connsiteY3" fmla="*/ 959665 h 964398"/>
              <a:gd name="connsiteX4" fmla="*/ 8385 w 86397"/>
              <a:gd name="connsiteY4" fmla="*/ 949281 h 964398"/>
              <a:gd name="connsiteX5" fmla="*/ 2256 w 86397"/>
              <a:gd name="connsiteY5" fmla="*/ 5168 h 964398"/>
              <a:gd name="connsiteX0" fmla="*/ 2256 w 86397"/>
              <a:gd name="connsiteY0" fmla="*/ 5168 h 960791"/>
              <a:gd name="connsiteX1" fmla="*/ 68054 w 86397"/>
              <a:gd name="connsiteY1" fmla="*/ 0 h 960791"/>
              <a:gd name="connsiteX2" fmla="*/ 75950 w 86397"/>
              <a:gd name="connsiteY2" fmla="*/ 9948 h 960791"/>
              <a:gd name="connsiteX3" fmla="*/ 86397 w 86397"/>
              <a:gd name="connsiteY3" fmla="*/ 959665 h 960791"/>
              <a:gd name="connsiteX4" fmla="*/ 8385 w 86397"/>
              <a:gd name="connsiteY4" fmla="*/ 949281 h 960791"/>
              <a:gd name="connsiteX5" fmla="*/ 2256 w 86397"/>
              <a:gd name="connsiteY5" fmla="*/ 5168 h 960791"/>
              <a:gd name="connsiteX0" fmla="*/ 2256 w 86397"/>
              <a:gd name="connsiteY0" fmla="*/ 5168 h 956295"/>
              <a:gd name="connsiteX1" fmla="*/ 68054 w 86397"/>
              <a:gd name="connsiteY1" fmla="*/ 0 h 956295"/>
              <a:gd name="connsiteX2" fmla="*/ 75950 w 86397"/>
              <a:gd name="connsiteY2" fmla="*/ 9948 h 956295"/>
              <a:gd name="connsiteX3" fmla="*/ 86397 w 86397"/>
              <a:gd name="connsiteY3" fmla="*/ 953182 h 956295"/>
              <a:gd name="connsiteX4" fmla="*/ 8385 w 86397"/>
              <a:gd name="connsiteY4" fmla="*/ 949281 h 956295"/>
              <a:gd name="connsiteX5" fmla="*/ 2256 w 86397"/>
              <a:gd name="connsiteY5" fmla="*/ 5168 h 956295"/>
              <a:gd name="connsiteX0" fmla="*/ 2256 w 81862"/>
              <a:gd name="connsiteY0" fmla="*/ 5168 h 954497"/>
              <a:gd name="connsiteX1" fmla="*/ 68054 w 81862"/>
              <a:gd name="connsiteY1" fmla="*/ 0 h 954497"/>
              <a:gd name="connsiteX2" fmla="*/ 75950 w 81862"/>
              <a:gd name="connsiteY2" fmla="*/ 9948 h 954497"/>
              <a:gd name="connsiteX3" fmla="*/ 81862 w 81862"/>
              <a:gd name="connsiteY3" fmla="*/ 948691 h 954497"/>
              <a:gd name="connsiteX4" fmla="*/ 8385 w 81862"/>
              <a:gd name="connsiteY4" fmla="*/ 949281 h 954497"/>
              <a:gd name="connsiteX5" fmla="*/ 2256 w 81862"/>
              <a:gd name="connsiteY5" fmla="*/ 5168 h 954497"/>
              <a:gd name="connsiteX0" fmla="*/ 2256 w 79847"/>
              <a:gd name="connsiteY0" fmla="*/ 5168 h 952983"/>
              <a:gd name="connsiteX1" fmla="*/ 68054 w 79847"/>
              <a:gd name="connsiteY1" fmla="*/ 0 h 952983"/>
              <a:gd name="connsiteX2" fmla="*/ 75950 w 79847"/>
              <a:gd name="connsiteY2" fmla="*/ 9948 h 952983"/>
              <a:gd name="connsiteX3" fmla="*/ 79847 w 79847"/>
              <a:gd name="connsiteY3" fmla="*/ 941955 h 952983"/>
              <a:gd name="connsiteX4" fmla="*/ 8385 w 79847"/>
              <a:gd name="connsiteY4" fmla="*/ 949281 h 952983"/>
              <a:gd name="connsiteX5" fmla="*/ 2256 w 79847"/>
              <a:gd name="connsiteY5" fmla="*/ 5168 h 952983"/>
              <a:gd name="connsiteX0" fmla="*/ 33 w 77624"/>
              <a:gd name="connsiteY0" fmla="*/ 5168 h 952983"/>
              <a:gd name="connsiteX1" fmla="*/ 65831 w 77624"/>
              <a:gd name="connsiteY1" fmla="*/ 0 h 952983"/>
              <a:gd name="connsiteX2" fmla="*/ 73727 w 77624"/>
              <a:gd name="connsiteY2" fmla="*/ 9948 h 952983"/>
              <a:gd name="connsiteX3" fmla="*/ 77624 w 77624"/>
              <a:gd name="connsiteY3" fmla="*/ 941955 h 952983"/>
              <a:gd name="connsiteX4" fmla="*/ 6162 w 77624"/>
              <a:gd name="connsiteY4" fmla="*/ 949281 h 952983"/>
              <a:gd name="connsiteX5" fmla="*/ 33 w 77624"/>
              <a:gd name="connsiteY5" fmla="*/ 5168 h 95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624" h="952983">
                <a:moveTo>
                  <a:pt x="33" y="5168"/>
                </a:moveTo>
                <a:cubicBezTo>
                  <a:pt x="13354" y="1124"/>
                  <a:pt x="18332" y="4749"/>
                  <a:pt x="65831" y="0"/>
                </a:cubicBezTo>
                <a:cubicBezTo>
                  <a:pt x="66455" y="10663"/>
                  <a:pt x="73103" y="-715"/>
                  <a:pt x="73727" y="9948"/>
                </a:cubicBezTo>
                <a:cubicBezTo>
                  <a:pt x="77209" y="319605"/>
                  <a:pt x="77618" y="632298"/>
                  <a:pt x="77624" y="941955"/>
                </a:cubicBezTo>
                <a:cubicBezTo>
                  <a:pt x="65616" y="944976"/>
                  <a:pt x="4940" y="959761"/>
                  <a:pt x="6162" y="949281"/>
                </a:cubicBezTo>
                <a:cubicBezTo>
                  <a:pt x="4505" y="625000"/>
                  <a:pt x="-449" y="212283"/>
                  <a:pt x="33" y="5168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 64">
            <a:extLst>
              <a:ext uri="{FF2B5EF4-FFF2-40B4-BE49-F238E27FC236}">
                <a16:creationId xmlns:a16="http://schemas.microsoft.com/office/drawing/2014/main" id="{DE65D22A-C0F8-99FF-6996-9BFC9E6F6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931767" y="5221309"/>
            <a:ext cx="385934" cy="1112975"/>
          </a:xfrm>
          <a:custGeom>
            <a:avLst/>
            <a:gdLst>
              <a:gd name="connsiteX0" fmla="*/ 2383 w 86355"/>
              <a:gd name="connsiteY0" fmla="*/ 3643 h 942825"/>
              <a:gd name="connsiteX1" fmla="*/ 84378 w 86355"/>
              <a:gd name="connsiteY1" fmla="*/ 0 h 942825"/>
              <a:gd name="connsiteX2" fmla="*/ 86355 w 86355"/>
              <a:gd name="connsiteY2" fmla="*/ 940622 h 942825"/>
              <a:gd name="connsiteX3" fmla="*/ 0 w 86355"/>
              <a:gd name="connsiteY3" fmla="*/ 942825 h 942825"/>
              <a:gd name="connsiteX4" fmla="*/ 2383 w 86355"/>
              <a:gd name="connsiteY4" fmla="*/ 3643 h 94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55" h="942825">
                <a:moveTo>
                  <a:pt x="2383" y="3643"/>
                </a:moveTo>
                <a:lnTo>
                  <a:pt x="84378" y="0"/>
                </a:lnTo>
                <a:lnTo>
                  <a:pt x="86355" y="940622"/>
                </a:lnTo>
                <a:lnTo>
                  <a:pt x="0" y="942825"/>
                </a:lnTo>
                <a:lnTo>
                  <a:pt x="2383" y="364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 65">
            <a:extLst>
              <a:ext uri="{FF2B5EF4-FFF2-40B4-BE49-F238E27FC236}">
                <a16:creationId xmlns:a16="http://schemas.microsoft.com/office/drawing/2014/main" id="{8927AE5A-7EFD-FA1A-1318-2D4C31F7F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5464082" y="5186145"/>
            <a:ext cx="448355" cy="1134884"/>
          </a:xfrm>
          <a:custGeom>
            <a:avLst/>
            <a:gdLst>
              <a:gd name="connsiteX0" fmla="*/ 0 w 85905"/>
              <a:gd name="connsiteY0" fmla="*/ 3912 h 933785"/>
              <a:gd name="connsiteX1" fmla="*/ 70262 w 85905"/>
              <a:gd name="connsiteY1" fmla="*/ 0 h 933785"/>
              <a:gd name="connsiteX2" fmla="*/ 85905 w 85905"/>
              <a:gd name="connsiteY2" fmla="*/ 929873 h 933785"/>
              <a:gd name="connsiteX3" fmla="*/ 13666 w 85905"/>
              <a:gd name="connsiteY3" fmla="*/ 933786 h 933785"/>
              <a:gd name="connsiteX4" fmla="*/ 0 w 85905"/>
              <a:gd name="connsiteY4" fmla="*/ 3912 h 933785"/>
              <a:gd name="connsiteX0" fmla="*/ 0 w 85905"/>
              <a:gd name="connsiteY0" fmla="*/ 1692 h 931566"/>
              <a:gd name="connsiteX1" fmla="*/ 77793 w 85905"/>
              <a:gd name="connsiteY1" fmla="*/ 0 h 931566"/>
              <a:gd name="connsiteX2" fmla="*/ 85905 w 85905"/>
              <a:gd name="connsiteY2" fmla="*/ 927653 h 931566"/>
              <a:gd name="connsiteX3" fmla="*/ 13666 w 85905"/>
              <a:gd name="connsiteY3" fmla="*/ 931566 h 931566"/>
              <a:gd name="connsiteX4" fmla="*/ 0 w 85905"/>
              <a:gd name="connsiteY4" fmla="*/ 1692 h 931566"/>
              <a:gd name="connsiteX0" fmla="*/ 0 w 85905"/>
              <a:gd name="connsiteY0" fmla="*/ 6083 h 935957"/>
              <a:gd name="connsiteX1" fmla="*/ 77793 w 85905"/>
              <a:gd name="connsiteY1" fmla="*/ 4391 h 935957"/>
              <a:gd name="connsiteX2" fmla="*/ 85905 w 85905"/>
              <a:gd name="connsiteY2" fmla="*/ 932044 h 935957"/>
              <a:gd name="connsiteX3" fmla="*/ 13666 w 85905"/>
              <a:gd name="connsiteY3" fmla="*/ 935957 h 935957"/>
              <a:gd name="connsiteX4" fmla="*/ 0 w 85905"/>
              <a:gd name="connsiteY4" fmla="*/ 6083 h 935957"/>
              <a:gd name="connsiteX0" fmla="*/ 3895 w 89800"/>
              <a:gd name="connsiteY0" fmla="*/ 6083 h 935957"/>
              <a:gd name="connsiteX1" fmla="*/ 81688 w 89800"/>
              <a:gd name="connsiteY1" fmla="*/ 4391 h 935957"/>
              <a:gd name="connsiteX2" fmla="*/ 89800 w 89800"/>
              <a:gd name="connsiteY2" fmla="*/ 932044 h 935957"/>
              <a:gd name="connsiteX3" fmla="*/ 17561 w 89800"/>
              <a:gd name="connsiteY3" fmla="*/ 935957 h 935957"/>
              <a:gd name="connsiteX4" fmla="*/ 0 w 89800"/>
              <a:gd name="connsiteY4" fmla="*/ 80790 h 935957"/>
              <a:gd name="connsiteX5" fmla="*/ 3895 w 89800"/>
              <a:gd name="connsiteY5" fmla="*/ 6083 h 935957"/>
              <a:gd name="connsiteX0" fmla="*/ 3896 w 89800"/>
              <a:gd name="connsiteY0" fmla="*/ 53 h 945470"/>
              <a:gd name="connsiteX1" fmla="*/ 81688 w 89800"/>
              <a:gd name="connsiteY1" fmla="*/ 13904 h 945470"/>
              <a:gd name="connsiteX2" fmla="*/ 89800 w 89800"/>
              <a:gd name="connsiteY2" fmla="*/ 941557 h 945470"/>
              <a:gd name="connsiteX3" fmla="*/ 17561 w 89800"/>
              <a:gd name="connsiteY3" fmla="*/ 945470 h 945470"/>
              <a:gd name="connsiteX4" fmla="*/ 0 w 89800"/>
              <a:gd name="connsiteY4" fmla="*/ 90303 h 945470"/>
              <a:gd name="connsiteX5" fmla="*/ 3896 w 89800"/>
              <a:gd name="connsiteY5" fmla="*/ 53 h 945470"/>
              <a:gd name="connsiteX0" fmla="*/ 3902 w 89806"/>
              <a:gd name="connsiteY0" fmla="*/ 53 h 945470"/>
              <a:gd name="connsiteX1" fmla="*/ 81694 w 89806"/>
              <a:gd name="connsiteY1" fmla="*/ 13904 h 945470"/>
              <a:gd name="connsiteX2" fmla="*/ 89806 w 89806"/>
              <a:gd name="connsiteY2" fmla="*/ 941557 h 945470"/>
              <a:gd name="connsiteX3" fmla="*/ 17567 w 89806"/>
              <a:gd name="connsiteY3" fmla="*/ 945470 h 945470"/>
              <a:gd name="connsiteX4" fmla="*/ 6 w 89806"/>
              <a:gd name="connsiteY4" fmla="*/ 90303 h 945470"/>
              <a:gd name="connsiteX5" fmla="*/ 3902 w 89806"/>
              <a:gd name="connsiteY5" fmla="*/ 53 h 945470"/>
              <a:gd name="connsiteX0" fmla="*/ 3902 w 91298"/>
              <a:gd name="connsiteY0" fmla="*/ 53 h 945470"/>
              <a:gd name="connsiteX1" fmla="*/ 81694 w 91298"/>
              <a:gd name="connsiteY1" fmla="*/ 13904 h 945470"/>
              <a:gd name="connsiteX2" fmla="*/ 89806 w 91298"/>
              <a:gd name="connsiteY2" fmla="*/ 941557 h 945470"/>
              <a:gd name="connsiteX3" fmla="*/ 17567 w 91298"/>
              <a:gd name="connsiteY3" fmla="*/ 945470 h 945470"/>
              <a:gd name="connsiteX4" fmla="*/ 6 w 91298"/>
              <a:gd name="connsiteY4" fmla="*/ 90303 h 945470"/>
              <a:gd name="connsiteX5" fmla="*/ 3902 w 91298"/>
              <a:gd name="connsiteY5" fmla="*/ 53 h 945470"/>
              <a:gd name="connsiteX0" fmla="*/ 3902 w 91298"/>
              <a:gd name="connsiteY0" fmla="*/ 53 h 945470"/>
              <a:gd name="connsiteX1" fmla="*/ 81694 w 91298"/>
              <a:gd name="connsiteY1" fmla="*/ 13904 h 945470"/>
              <a:gd name="connsiteX2" fmla="*/ 89806 w 91298"/>
              <a:gd name="connsiteY2" fmla="*/ 941557 h 945470"/>
              <a:gd name="connsiteX3" fmla="*/ 17567 w 91298"/>
              <a:gd name="connsiteY3" fmla="*/ 945470 h 945470"/>
              <a:gd name="connsiteX4" fmla="*/ 6 w 91298"/>
              <a:gd name="connsiteY4" fmla="*/ 90303 h 945470"/>
              <a:gd name="connsiteX5" fmla="*/ 3902 w 91298"/>
              <a:gd name="connsiteY5" fmla="*/ 53 h 945470"/>
              <a:gd name="connsiteX0" fmla="*/ 3902 w 91298"/>
              <a:gd name="connsiteY0" fmla="*/ 53 h 945470"/>
              <a:gd name="connsiteX1" fmla="*/ 81694 w 91298"/>
              <a:gd name="connsiteY1" fmla="*/ 13904 h 945470"/>
              <a:gd name="connsiteX2" fmla="*/ 89806 w 91298"/>
              <a:gd name="connsiteY2" fmla="*/ 941557 h 945470"/>
              <a:gd name="connsiteX3" fmla="*/ 17567 w 91298"/>
              <a:gd name="connsiteY3" fmla="*/ 945470 h 945470"/>
              <a:gd name="connsiteX4" fmla="*/ 6 w 91298"/>
              <a:gd name="connsiteY4" fmla="*/ 90303 h 945470"/>
              <a:gd name="connsiteX5" fmla="*/ 3902 w 91298"/>
              <a:gd name="connsiteY5" fmla="*/ 53 h 945470"/>
              <a:gd name="connsiteX0" fmla="*/ 3902 w 91298"/>
              <a:gd name="connsiteY0" fmla="*/ 53 h 950704"/>
              <a:gd name="connsiteX1" fmla="*/ 81694 w 91298"/>
              <a:gd name="connsiteY1" fmla="*/ 13904 h 950704"/>
              <a:gd name="connsiteX2" fmla="*/ 89806 w 91298"/>
              <a:gd name="connsiteY2" fmla="*/ 941557 h 950704"/>
              <a:gd name="connsiteX3" fmla="*/ 17567 w 91298"/>
              <a:gd name="connsiteY3" fmla="*/ 945470 h 950704"/>
              <a:gd name="connsiteX4" fmla="*/ 6 w 91298"/>
              <a:gd name="connsiteY4" fmla="*/ 90303 h 950704"/>
              <a:gd name="connsiteX5" fmla="*/ 3902 w 91298"/>
              <a:gd name="connsiteY5" fmla="*/ 53 h 950704"/>
              <a:gd name="connsiteX0" fmla="*/ 3902 w 91298"/>
              <a:gd name="connsiteY0" fmla="*/ 53 h 958969"/>
              <a:gd name="connsiteX1" fmla="*/ 81694 w 91298"/>
              <a:gd name="connsiteY1" fmla="*/ 13904 h 958969"/>
              <a:gd name="connsiteX2" fmla="*/ 89806 w 91298"/>
              <a:gd name="connsiteY2" fmla="*/ 941557 h 958969"/>
              <a:gd name="connsiteX3" fmla="*/ 17567 w 91298"/>
              <a:gd name="connsiteY3" fmla="*/ 945470 h 958969"/>
              <a:gd name="connsiteX4" fmla="*/ 6 w 91298"/>
              <a:gd name="connsiteY4" fmla="*/ 90303 h 958969"/>
              <a:gd name="connsiteX5" fmla="*/ 3902 w 91298"/>
              <a:gd name="connsiteY5" fmla="*/ 53 h 958969"/>
              <a:gd name="connsiteX0" fmla="*/ 3902 w 91298"/>
              <a:gd name="connsiteY0" fmla="*/ 53 h 976273"/>
              <a:gd name="connsiteX1" fmla="*/ 81694 w 91298"/>
              <a:gd name="connsiteY1" fmla="*/ 13904 h 976273"/>
              <a:gd name="connsiteX2" fmla="*/ 89806 w 91298"/>
              <a:gd name="connsiteY2" fmla="*/ 941557 h 976273"/>
              <a:gd name="connsiteX3" fmla="*/ 17567 w 91298"/>
              <a:gd name="connsiteY3" fmla="*/ 945470 h 976273"/>
              <a:gd name="connsiteX4" fmla="*/ 15678 w 91298"/>
              <a:gd name="connsiteY4" fmla="*/ 899885 h 976273"/>
              <a:gd name="connsiteX5" fmla="*/ 6 w 91298"/>
              <a:gd name="connsiteY5" fmla="*/ 90303 h 976273"/>
              <a:gd name="connsiteX6" fmla="*/ 3902 w 91298"/>
              <a:gd name="connsiteY6" fmla="*/ 53 h 976273"/>
              <a:gd name="connsiteX0" fmla="*/ 3902 w 91298"/>
              <a:gd name="connsiteY0" fmla="*/ 53 h 977848"/>
              <a:gd name="connsiteX1" fmla="*/ 81694 w 91298"/>
              <a:gd name="connsiteY1" fmla="*/ 13904 h 977848"/>
              <a:gd name="connsiteX2" fmla="*/ 89806 w 91298"/>
              <a:gd name="connsiteY2" fmla="*/ 941557 h 977848"/>
              <a:gd name="connsiteX3" fmla="*/ 24531 w 91298"/>
              <a:gd name="connsiteY3" fmla="*/ 949577 h 977848"/>
              <a:gd name="connsiteX4" fmla="*/ 15678 w 91298"/>
              <a:gd name="connsiteY4" fmla="*/ 899885 h 977848"/>
              <a:gd name="connsiteX5" fmla="*/ 6 w 91298"/>
              <a:gd name="connsiteY5" fmla="*/ 90303 h 977848"/>
              <a:gd name="connsiteX6" fmla="*/ 3902 w 91298"/>
              <a:gd name="connsiteY6" fmla="*/ 53 h 977848"/>
              <a:gd name="connsiteX0" fmla="*/ 3902 w 91298"/>
              <a:gd name="connsiteY0" fmla="*/ 53 h 961495"/>
              <a:gd name="connsiteX1" fmla="*/ 81694 w 91298"/>
              <a:gd name="connsiteY1" fmla="*/ 13904 h 961495"/>
              <a:gd name="connsiteX2" fmla="*/ 89806 w 91298"/>
              <a:gd name="connsiteY2" fmla="*/ 941557 h 961495"/>
              <a:gd name="connsiteX3" fmla="*/ 24531 w 91298"/>
              <a:gd name="connsiteY3" fmla="*/ 949577 h 961495"/>
              <a:gd name="connsiteX4" fmla="*/ 15678 w 91298"/>
              <a:gd name="connsiteY4" fmla="*/ 899885 h 961495"/>
              <a:gd name="connsiteX5" fmla="*/ 6 w 91298"/>
              <a:gd name="connsiteY5" fmla="*/ 90303 h 961495"/>
              <a:gd name="connsiteX6" fmla="*/ 3902 w 91298"/>
              <a:gd name="connsiteY6" fmla="*/ 53 h 961495"/>
              <a:gd name="connsiteX0" fmla="*/ 7646 w 91292"/>
              <a:gd name="connsiteY0" fmla="*/ 53 h 961495"/>
              <a:gd name="connsiteX1" fmla="*/ 81688 w 91292"/>
              <a:gd name="connsiteY1" fmla="*/ 13904 h 961495"/>
              <a:gd name="connsiteX2" fmla="*/ 89800 w 91292"/>
              <a:gd name="connsiteY2" fmla="*/ 941557 h 961495"/>
              <a:gd name="connsiteX3" fmla="*/ 24525 w 91292"/>
              <a:gd name="connsiteY3" fmla="*/ 949577 h 961495"/>
              <a:gd name="connsiteX4" fmla="*/ 15672 w 91292"/>
              <a:gd name="connsiteY4" fmla="*/ 899885 h 961495"/>
              <a:gd name="connsiteX5" fmla="*/ 0 w 91292"/>
              <a:gd name="connsiteY5" fmla="*/ 90303 h 961495"/>
              <a:gd name="connsiteX6" fmla="*/ 7646 w 91292"/>
              <a:gd name="connsiteY6" fmla="*/ 53 h 961495"/>
              <a:gd name="connsiteX0" fmla="*/ 3903 w 87549"/>
              <a:gd name="connsiteY0" fmla="*/ 53 h 961495"/>
              <a:gd name="connsiteX1" fmla="*/ 77945 w 87549"/>
              <a:gd name="connsiteY1" fmla="*/ 13904 h 961495"/>
              <a:gd name="connsiteX2" fmla="*/ 86057 w 87549"/>
              <a:gd name="connsiteY2" fmla="*/ 941557 h 961495"/>
              <a:gd name="connsiteX3" fmla="*/ 20782 w 87549"/>
              <a:gd name="connsiteY3" fmla="*/ 949577 h 961495"/>
              <a:gd name="connsiteX4" fmla="*/ 11929 w 87549"/>
              <a:gd name="connsiteY4" fmla="*/ 899885 h 961495"/>
              <a:gd name="connsiteX5" fmla="*/ 7 w 87549"/>
              <a:gd name="connsiteY5" fmla="*/ 153958 h 961495"/>
              <a:gd name="connsiteX6" fmla="*/ 3903 w 87549"/>
              <a:gd name="connsiteY6" fmla="*/ 53 h 961495"/>
              <a:gd name="connsiteX0" fmla="*/ 3903 w 87549"/>
              <a:gd name="connsiteY0" fmla="*/ 53 h 953349"/>
              <a:gd name="connsiteX1" fmla="*/ 77945 w 87549"/>
              <a:gd name="connsiteY1" fmla="*/ 13904 h 953349"/>
              <a:gd name="connsiteX2" fmla="*/ 86057 w 87549"/>
              <a:gd name="connsiteY2" fmla="*/ 941557 h 953349"/>
              <a:gd name="connsiteX3" fmla="*/ 20782 w 87549"/>
              <a:gd name="connsiteY3" fmla="*/ 949577 h 953349"/>
              <a:gd name="connsiteX4" fmla="*/ 11929 w 87549"/>
              <a:gd name="connsiteY4" fmla="*/ 899885 h 953349"/>
              <a:gd name="connsiteX5" fmla="*/ 7 w 87549"/>
              <a:gd name="connsiteY5" fmla="*/ 153958 h 953349"/>
              <a:gd name="connsiteX6" fmla="*/ 3903 w 87549"/>
              <a:gd name="connsiteY6" fmla="*/ 53 h 953349"/>
              <a:gd name="connsiteX0" fmla="*/ 3903 w 87549"/>
              <a:gd name="connsiteY0" fmla="*/ 930 h 954226"/>
              <a:gd name="connsiteX1" fmla="*/ 77945 w 87549"/>
              <a:gd name="connsiteY1" fmla="*/ 7608 h 954226"/>
              <a:gd name="connsiteX2" fmla="*/ 86057 w 87549"/>
              <a:gd name="connsiteY2" fmla="*/ 942434 h 954226"/>
              <a:gd name="connsiteX3" fmla="*/ 20782 w 87549"/>
              <a:gd name="connsiteY3" fmla="*/ 950454 h 954226"/>
              <a:gd name="connsiteX4" fmla="*/ 11929 w 87549"/>
              <a:gd name="connsiteY4" fmla="*/ 900762 h 954226"/>
              <a:gd name="connsiteX5" fmla="*/ 7 w 87549"/>
              <a:gd name="connsiteY5" fmla="*/ 154835 h 954226"/>
              <a:gd name="connsiteX6" fmla="*/ 3903 w 87549"/>
              <a:gd name="connsiteY6" fmla="*/ 930 h 954226"/>
              <a:gd name="connsiteX0" fmla="*/ 3093 w 86739"/>
              <a:gd name="connsiteY0" fmla="*/ 930 h 954226"/>
              <a:gd name="connsiteX1" fmla="*/ 77135 w 86739"/>
              <a:gd name="connsiteY1" fmla="*/ 7608 h 954226"/>
              <a:gd name="connsiteX2" fmla="*/ 85247 w 86739"/>
              <a:gd name="connsiteY2" fmla="*/ 942434 h 954226"/>
              <a:gd name="connsiteX3" fmla="*/ 19972 w 86739"/>
              <a:gd name="connsiteY3" fmla="*/ 950454 h 954226"/>
              <a:gd name="connsiteX4" fmla="*/ 11119 w 86739"/>
              <a:gd name="connsiteY4" fmla="*/ 900762 h 954226"/>
              <a:gd name="connsiteX5" fmla="*/ 1283 w 86739"/>
              <a:gd name="connsiteY5" fmla="*/ 97452 h 954226"/>
              <a:gd name="connsiteX6" fmla="*/ 3093 w 86739"/>
              <a:gd name="connsiteY6" fmla="*/ 930 h 954226"/>
              <a:gd name="connsiteX0" fmla="*/ 3093 w 86642"/>
              <a:gd name="connsiteY0" fmla="*/ 2914 h 956210"/>
              <a:gd name="connsiteX1" fmla="*/ 76098 w 86642"/>
              <a:gd name="connsiteY1" fmla="*/ 5702 h 956210"/>
              <a:gd name="connsiteX2" fmla="*/ 85247 w 86642"/>
              <a:gd name="connsiteY2" fmla="*/ 944418 h 956210"/>
              <a:gd name="connsiteX3" fmla="*/ 19972 w 86642"/>
              <a:gd name="connsiteY3" fmla="*/ 952438 h 956210"/>
              <a:gd name="connsiteX4" fmla="*/ 11119 w 86642"/>
              <a:gd name="connsiteY4" fmla="*/ 902746 h 956210"/>
              <a:gd name="connsiteX5" fmla="*/ 1283 w 86642"/>
              <a:gd name="connsiteY5" fmla="*/ 99436 h 956210"/>
              <a:gd name="connsiteX6" fmla="*/ 3093 w 86642"/>
              <a:gd name="connsiteY6" fmla="*/ 2914 h 956210"/>
              <a:gd name="connsiteX0" fmla="*/ 3093 w 86642"/>
              <a:gd name="connsiteY0" fmla="*/ 103 h 953399"/>
              <a:gd name="connsiteX1" fmla="*/ 76098 w 86642"/>
              <a:gd name="connsiteY1" fmla="*/ 2891 h 953399"/>
              <a:gd name="connsiteX2" fmla="*/ 85247 w 86642"/>
              <a:gd name="connsiteY2" fmla="*/ 941607 h 953399"/>
              <a:gd name="connsiteX3" fmla="*/ 19972 w 86642"/>
              <a:gd name="connsiteY3" fmla="*/ 949627 h 953399"/>
              <a:gd name="connsiteX4" fmla="*/ 11119 w 86642"/>
              <a:gd name="connsiteY4" fmla="*/ 899935 h 953399"/>
              <a:gd name="connsiteX5" fmla="*/ 1283 w 86642"/>
              <a:gd name="connsiteY5" fmla="*/ 96625 h 953399"/>
              <a:gd name="connsiteX6" fmla="*/ 3093 w 86642"/>
              <a:gd name="connsiteY6" fmla="*/ 103 h 953399"/>
              <a:gd name="connsiteX0" fmla="*/ 1810 w 85359"/>
              <a:gd name="connsiteY0" fmla="*/ 103 h 953399"/>
              <a:gd name="connsiteX1" fmla="*/ 74815 w 85359"/>
              <a:gd name="connsiteY1" fmla="*/ 2891 h 953399"/>
              <a:gd name="connsiteX2" fmla="*/ 83964 w 85359"/>
              <a:gd name="connsiteY2" fmla="*/ 941607 h 953399"/>
              <a:gd name="connsiteX3" fmla="*/ 18689 w 85359"/>
              <a:gd name="connsiteY3" fmla="*/ 949627 h 953399"/>
              <a:gd name="connsiteX4" fmla="*/ 9836 w 85359"/>
              <a:gd name="connsiteY4" fmla="*/ 899935 h 953399"/>
              <a:gd name="connsiteX5" fmla="*/ 0 w 85359"/>
              <a:gd name="connsiteY5" fmla="*/ 96625 h 953399"/>
              <a:gd name="connsiteX6" fmla="*/ 1810 w 85359"/>
              <a:gd name="connsiteY6" fmla="*/ 103 h 953399"/>
              <a:gd name="connsiteX0" fmla="*/ 1810 w 85359"/>
              <a:gd name="connsiteY0" fmla="*/ 103 h 958788"/>
              <a:gd name="connsiteX1" fmla="*/ 74815 w 85359"/>
              <a:gd name="connsiteY1" fmla="*/ 2891 h 958788"/>
              <a:gd name="connsiteX2" fmla="*/ 83964 w 85359"/>
              <a:gd name="connsiteY2" fmla="*/ 941607 h 958788"/>
              <a:gd name="connsiteX3" fmla="*/ 18689 w 85359"/>
              <a:gd name="connsiteY3" fmla="*/ 949627 h 958788"/>
              <a:gd name="connsiteX4" fmla="*/ 9836 w 85359"/>
              <a:gd name="connsiteY4" fmla="*/ 932348 h 958788"/>
              <a:gd name="connsiteX5" fmla="*/ 0 w 85359"/>
              <a:gd name="connsiteY5" fmla="*/ 96625 h 958788"/>
              <a:gd name="connsiteX6" fmla="*/ 1810 w 85359"/>
              <a:gd name="connsiteY6" fmla="*/ 103 h 958788"/>
              <a:gd name="connsiteX0" fmla="*/ 1810 w 85359"/>
              <a:gd name="connsiteY0" fmla="*/ 103 h 961418"/>
              <a:gd name="connsiteX1" fmla="*/ 74815 w 85359"/>
              <a:gd name="connsiteY1" fmla="*/ 2891 h 961418"/>
              <a:gd name="connsiteX2" fmla="*/ 83964 w 85359"/>
              <a:gd name="connsiteY2" fmla="*/ 941607 h 961418"/>
              <a:gd name="connsiteX3" fmla="*/ 19208 w 85359"/>
              <a:gd name="connsiteY3" fmla="*/ 956110 h 961418"/>
              <a:gd name="connsiteX4" fmla="*/ 9836 w 85359"/>
              <a:gd name="connsiteY4" fmla="*/ 932348 h 961418"/>
              <a:gd name="connsiteX5" fmla="*/ 0 w 85359"/>
              <a:gd name="connsiteY5" fmla="*/ 96625 h 961418"/>
              <a:gd name="connsiteX6" fmla="*/ 1810 w 85359"/>
              <a:gd name="connsiteY6" fmla="*/ 103 h 961418"/>
              <a:gd name="connsiteX0" fmla="*/ 1810 w 85359"/>
              <a:gd name="connsiteY0" fmla="*/ 103 h 966869"/>
              <a:gd name="connsiteX1" fmla="*/ 74815 w 85359"/>
              <a:gd name="connsiteY1" fmla="*/ 2891 h 966869"/>
              <a:gd name="connsiteX2" fmla="*/ 83964 w 85359"/>
              <a:gd name="connsiteY2" fmla="*/ 958462 h 966869"/>
              <a:gd name="connsiteX3" fmla="*/ 19208 w 85359"/>
              <a:gd name="connsiteY3" fmla="*/ 956110 h 966869"/>
              <a:gd name="connsiteX4" fmla="*/ 9836 w 85359"/>
              <a:gd name="connsiteY4" fmla="*/ 932348 h 966869"/>
              <a:gd name="connsiteX5" fmla="*/ 0 w 85359"/>
              <a:gd name="connsiteY5" fmla="*/ 96625 h 966869"/>
              <a:gd name="connsiteX6" fmla="*/ 1810 w 85359"/>
              <a:gd name="connsiteY6" fmla="*/ 103 h 966869"/>
              <a:gd name="connsiteX0" fmla="*/ 1810 w 85359"/>
              <a:gd name="connsiteY0" fmla="*/ 103 h 968719"/>
              <a:gd name="connsiteX1" fmla="*/ 74815 w 85359"/>
              <a:gd name="connsiteY1" fmla="*/ 2891 h 968719"/>
              <a:gd name="connsiteX2" fmla="*/ 83964 w 85359"/>
              <a:gd name="connsiteY2" fmla="*/ 958462 h 968719"/>
              <a:gd name="connsiteX3" fmla="*/ 15579 w 85359"/>
              <a:gd name="connsiteY3" fmla="*/ 962592 h 968719"/>
              <a:gd name="connsiteX4" fmla="*/ 9836 w 85359"/>
              <a:gd name="connsiteY4" fmla="*/ 932348 h 968719"/>
              <a:gd name="connsiteX5" fmla="*/ 0 w 85359"/>
              <a:gd name="connsiteY5" fmla="*/ 96625 h 968719"/>
              <a:gd name="connsiteX6" fmla="*/ 1810 w 85359"/>
              <a:gd name="connsiteY6" fmla="*/ 103 h 968719"/>
              <a:gd name="connsiteX0" fmla="*/ 1810 w 85359"/>
              <a:gd name="connsiteY0" fmla="*/ 103 h 968719"/>
              <a:gd name="connsiteX1" fmla="*/ 74815 w 85359"/>
              <a:gd name="connsiteY1" fmla="*/ 2891 h 968719"/>
              <a:gd name="connsiteX2" fmla="*/ 83964 w 85359"/>
              <a:gd name="connsiteY2" fmla="*/ 958462 h 968719"/>
              <a:gd name="connsiteX3" fmla="*/ 15579 w 85359"/>
              <a:gd name="connsiteY3" fmla="*/ 962592 h 968719"/>
              <a:gd name="connsiteX4" fmla="*/ 9836 w 85359"/>
              <a:gd name="connsiteY4" fmla="*/ 932348 h 968719"/>
              <a:gd name="connsiteX5" fmla="*/ 0 w 85359"/>
              <a:gd name="connsiteY5" fmla="*/ 96625 h 968719"/>
              <a:gd name="connsiteX6" fmla="*/ 1810 w 85359"/>
              <a:gd name="connsiteY6" fmla="*/ 103 h 968719"/>
              <a:gd name="connsiteX0" fmla="*/ 1810 w 85359"/>
              <a:gd name="connsiteY0" fmla="*/ 103 h 963903"/>
              <a:gd name="connsiteX1" fmla="*/ 74815 w 85359"/>
              <a:gd name="connsiteY1" fmla="*/ 2891 h 963903"/>
              <a:gd name="connsiteX2" fmla="*/ 83964 w 85359"/>
              <a:gd name="connsiteY2" fmla="*/ 958462 h 963903"/>
              <a:gd name="connsiteX3" fmla="*/ 15579 w 85359"/>
              <a:gd name="connsiteY3" fmla="*/ 962592 h 963903"/>
              <a:gd name="connsiteX4" fmla="*/ 9836 w 85359"/>
              <a:gd name="connsiteY4" fmla="*/ 932348 h 963903"/>
              <a:gd name="connsiteX5" fmla="*/ 0 w 85359"/>
              <a:gd name="connsiteY5" fmla="*/ 96625 h 963903"/>
              <a:gd name="connsiteX6" fmla="*/ 1810 w 85359"/>
              <a:gd name="connsiteY6" fmla="*/ 103 h 963903"/>
              <a:gd name="connsiteX0" fmla="*/ 1810 w 85359"/>
              <a:gd name="connsiteY0" fmla="*/ 103 h 963903"/>
              <a:gd name="connsiteX1" fmla="*/ 74815 w 85359"/>
              <a:gd name="connsiteY1" fmla="*/ 2891 h 963903"/>
              <a:gd name="connsiteX2" fmla="*/ 83964 w 85359"/>
              <a:gd name="connsiteY2" fmla="*/ 958462 h 963903"/>
              <a:gd name="connsiteX3" fmla="*/ 15579 w 85359"/>
              <a:gd name="connsiteY3" fmla="*/ 962592 h 963903"/>
              <a:gd name="connsiteX4" fmla="*/ 9836 w 85359"/>
              <a:gd name="connsiteY4" fmla="*/ 932348 h 963903"/>
              <a:gd name="connsiteX5" fmla="*/ 0 w 85359"/>
              <a:gd name="connsiteY5" fmla="*/ 96625 h 963903"/>
              <a:gd name="connsiteX6" fmla="*/ 1810 w 85359"/>
              <a:gd name="connsiteY6" fmla="*/ 103 h 963903"/>
              <a:gd name="connsiteX0" fmla="*/ 561 w 86183"/>
              <a:gd name="connsiteY0" fmla="*/ 2770 h 961384"/>
              <a:gd name="connsiteX1" fmla="*/ 75639 w 86183"/>
              <a:gd name="connsiteY1" fmla="*/ 372 h 961384"/>
              <a:gd name="connsiteX2" fmla="*/ 84788 w 86183"/>
              <a:gd name="connsiteY2" fmla="*/ 955943 h 961384"/>
              <a:gd name="connsiteX3" fmla="*/ 16403 w 86183"/>
              <a:gd name="connsiteY3" fmla="*/ 960073 h 961384"/>
              <a:gd name="connsiteX4" fmla="*/ 10660 w 86183"/>
              <a:gd name="connsiteY4" fmla="*/ 929829 h 961384"/>
              <a:gd name="connsiteX5" fmla="*/ 824 w 86183"/>
              <a:gd name="connsiteY5" fmla="*/ 94106 h 961384"/>
              <a:gd name="connsiteX6" fmla="*/ 561 w 86183"/>
              <a:gd name="connsiteY6" fmla="*/ 2770 h 961384"/>
              <a:gd name="connsiteX0" fmla="*/ 561 w 85232"/>
              <a:gd name="connsiteY0" fmla="*/ 2770 h 961384"/>
              <a:gd name="connsiteX1" fmla="*/ 75639 w 85232"/>
              <a:gd name="connsiteY1" fmla="*/ 372 h 961384"/>
              <a:gd name="connsiteX2" fmla="*/ 84788 w 85232"/>
              <a:gd name="connsiteY2" fmla="*/ 955943 h 961384"/>
              <a:gd name="connsiteX3" fmla="*/ 16403 w 85232"/>
              <a:gd name="connsiteY3" fmla="*/ 960073 h 961384"/>
              <a:gd name="connsiteX4" fmla="*/ 10660 w 85232"/>
              <a:gd name="connsiteY4" fmla="*/ 929829 h 961384"/>
              <a:gd name="connsiteX5" fmla="*/ 824 w 85232"/>
              <a:gd name="connsiteY5" fmla="*/ 94106 h 961384"/>
              <a:gd name="connsiteX6" fmla="*/ 561 w 85232"/>
              <a:gd name="connsiteY6" fmla="*/ 2770 h 961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232" h="961384">
                <a:moveTo>
                  <a:pt x="561" y="2770"/>
                </a:moveTo>
                <a:cubicBezTo>
                  <a:pt x="26492" y="2206"/>
                  <a:pt x="51568" y="-1091"/>
                  <a:pt x="75639" y="372"/>
                </a:cubicBezTo>
                <a:cubicBezTo>
                  <a:pt x="78343" y="309590"/>
                  <a:pt x="87317" y="869195"/>
                  <a:pt x="84788" y="955943"/>
                </a:cubicBezTo>
                <a:cubicBezTo>
                  <a:pt x="82114" y="964107"/>
                  <a:pt x="30753" y="960890"/>
                  <a:pt x="16403" y="960073"/>
                </a:cubicBezTo>
                <a:cubicBezTo>
                  <a:pt x="8713" y="963303"/>
                  <a:pt x="10374" y="954023"/>
                  <a:pt x="10660" y="929829"/>
                </a:cubicBezTo>
                <a:cubicBezTo>
                  <a:pt x="7733" y="787301"/>
                  <a:pt x="2787" y="246474"/>
                  <a:pt x="824" y="94106"/>
                </a:cubicBezTo>
                <a:cubicBezTo>
                  <a:pt x="2123" y="64023"/>
                  <a:pt x="-1285" y="25819"/>
                  <a:pt x="561" y="2770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 66">
            <a:extLst>
              <a:ext uri="{FF2B5EF4-FFF2-40B4-BE49-F238E27FC236}">
                <a16:creationId xmlns:a16="http://schemas.microsoft.com/office/drawing/2014/main" id="{2A4C1795-40D5-B58A-3443-0A3487189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390161" y="5213668"/>
            <a:ext cx="418359" cy="1112975"/>
          </a:xfrm>
          <a:custGeom>
            <a:avLst/>
            <a:gdLst>
              <a:gd name="connsiteX0" fmla="*/ 0 w 95749"/>
              <a:gd name="connsiteY0" fmla="*/ 2114 h 950020"/>
              <a:gd name="connsiteX1" fmla="*/ 76151 w 95749"/>
              <a:gd name="connsiteY1" fmla="*/ 0 h 950020"/>
              <a:gd name="connsiteX2" fmla="*/ 95750 w 95749"/>
              <a:gd name="connsiteY2" fmla="*/ 948087 h 950020"/>
              <a:gd name="connsiteX3" fmla="*/ 13755 w 95749"/>
              <a:gd name="connsiteY3" fmla="*/ 950021 h 950020"/>
              <a:gd name="connsiteX4" fmla="*/ 0 w 95749"/>
              <a:gd name="connsiteY4" fmla="*/ 2114 h 950020"/>
              <a:gd name="connsiteX0" fmla="*/ 0 w 79530"/>
              <a:gd name="connsiteY0" fmla="*/ 2114 h 950021"/>
              <a:gd name="connsiteX1" fmla="*/ 76151 w 79530"/>
              <a:gd name="connsiteY1" fmla="*/ 0 h 950021"/>
              <a:gd name="connsiteX2" fmla="*/ 79530 w 79530"/>
              <a:gd name="connsiteY2" fmla="*/ 939205 h 950021"/>
              <a:gd name="connsiteX3" fmla="*/ 13755 w 79530"/>
              <a:gd name="connsiteY3" fmla="*/ 950021 h 950021"/>
              <a:gd name="connsiteX4" fmla="*/ 0 w 79530"/>
              <a:gd name="connsiteY4" fmla="*/ 2114 h 950021"/>
              <a:gd name="connsiteX0" fmla="*/ 0 w 79530"/>
              <a:gd name="connsiteY0" fmla="*/ 2114 h 939205"/>
              <a:gd name="connsiteX1" fmla="*/ 76151 w 79530"/>
              <a:gd name="connsiteY1" fmla="*/ 0 h 939205"/>
              <a:gd name="connsiteX2" fmla="*/ 79530 w 79530"/>
              <a:gd name="connsiteY2" fmla="*/ 939205 h 939205"/>
              <a:gd name="connsiteX3" fmla="*/ 13755 w 79530"/>
              <a:gd name="connsiteY3" fmla="*/ 934463 h 939205"/>
              <a:gd name="connsiteX4" fmla="*/ 0 w 79530"/>
              <a:gd name="connsiteY4" fmla="*/ 2114 h 939205"/>
              <a:gd name="connsiteX0" fmla="*/ 0 w 79530"/>
              <a:gd name="connsiteY0" fmla="*/ 2114 h 939205"/>
              <a:gd name="connsiteX1" fmla="*/ 76151 w 79530"/>
              <a:gd name="connsiteY1" fmla="*/ 0 h 939205"/>
              <a:gd name="connsiteX2" fmla="*/ 79530 w 79530"/>
              <a:gd name="connsiteY2" fmla="*/ 939205 h 939205"/>
              <a:gd name="connsiteX3" fmla="*/ 13755 w 79530"/>
              <a:gd name="connsiteY3" fmla="*/ 938352 h 939205"/>
              <a:gd name="connsiteX4" fmla="*/ 0 w 79530"/>
              <a:gd name="connsiteY4" fmla="*/ 2114 h 939205"/>
              <a:gd name="connsiteX0" fmla="*/ 0 w 79530"/>
              <a:gd name="connsiteY0" fmla="*/ 2114 h 939205"/>
              <a:gd name="connsiteX1" fmla="*/ 76151 w 79530"/>
              <a:gd name="connsiteY1" fmla="*/ 0 h 939205"/>
              <a:gd name="connsiteX2" fmla="*/ 79530 w 79530"/>
              <a:gd name="connsiteY2" fmla="*/ 939205 h 939205"/>
              <a:gd name="connsiteX3" fmla="*/ 5693 w 79530"/>
              <a:gd name="connsiteY3" fmla="*/ 936116 h 939205"/>
              <a:gd name="connsiteX4" fmla="*/ 0 w 79530"/>
              <a:gd name="connsiteY4" fmla="*/ 2114 h 939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530" h="939205">
                <a:moveTo>
                  <a:pt x="0" y="2114"/>
                </a:moveTo>
                <a:lnTo>
                  <a:pt x="76151" y="0"/>
                </a:lnTo>
                <a:cubicBezTo>
                  <a:pt x="77277" y="313068"/>
                  <a:pt x="78404" y="626137"/>
                  <a:pt x="79530" y="939205"/>
                </a:cubicBezTo>
                <a:lnTo>
                  <a:pt x="5693" y="936116"/>
                </a:lnTo>
                <a:cubicBezTo>
                  <a:pt x="3795" y="624782"/>
                  <a:pt x="1898" y="313448"/>
                  <a:pt x="0" y="2114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 67">
            <a:extLst>
              <a:ext uri="{FF2B5EF4-FFF2-40B4-BE49-F238E27FC236}">
                <a16:creationId xmlns:a16="http://schemas.microsoft.com/office/drawing/2014/main" id="{B242CF66-204A-86E1-363F-7341DB69E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2861963" y="5198611"/>
            <a:ext cx="387895" cy="1122716"/>
          </a:xfrm>
          <a:custGeom>
            <a:avLst/>
            <a:gdLst>
              <a:gd name="connsiteX0" fmla="*/ 0 w 102178"/>
              <a:gd name="connsiteY0" fmla="*/ 630 h 957350"/>
              <a:gd name="connsiteX1" fmla="*/ 73229 w 102178"/>
              <a:gd name="connsiteY1" fmla="*/ 0 h 957350"/>
              <a:gd name="connsiteX2" fmla="*/ 102179 w 102178"/>
              <a:gd name="connsiteY2" fmla="*/ 957351 h 957350"/>
              <a:gd name="connsiteX3" fmla="*/ 8451 w 102178"/>
              <a:gd name="connsiteY3" fmla="*/ 953439 h 957350"/>
              <a:gd name="connsiteX4" fmla="*/ 0 w 102178"/>
              <a:gd name="connsiteY4" fmla="*/ 630 h 957350"/>
              <a:gd name="connsiteX0" fmla="*/ 0 w 102179"/>
              <a:gd name="connsiteY0" fmla="*/ 630 h 957351"/>
              <a:gd name="connsiteX1" fmla="*/ 82929 w 102179"/>
              <a:gd name="connsiteY1" fmla="*/ 0 h 957351"/>
              <a:gd name="connsiteX2" fmla="*/ 102179 w 102179"/>
              <a:gd name="connsiteY2" fmla="*/ 957351 h 957351"/>
              <a:gd name="connsiteX3" fmla="*/ 8451 w 102179"/>
              <a:gd name="connsiteY3" fmla="*/ 953439 h 957351"/>
              <a:gd name="connsiteX4" fmla="*/ 0 w 102179"/>
              <a:gd name="connsiteY4" fmla="*/ 630 h 957351"/>
              <a:gd name="connsiteX0" fmla="*/ 0 w 96360"/>
              <a:gd name="connsiteY0" fmla="*/ 630 h 957351"/>
              <a:gd name="connsiteX1" fmla="*/ 82929 w 96360"/>
              <a:gd name="connsiteY1" fmla="*/ 0 h 957351"/>
              <a:gd name="connsiteX2" fmla="*/ 96360 w 96360"/>
              <a:gd name="connsiteY2" fmla="*/ 957351 h 957351"/>
              <a:gd name="connsiteX3" fmla="*/ 8451 w 96360"/>
              <a:gd name="connsiteY3" fmla="*/ 953439 h 957351"/>
              <a:gd name="connsiteX4" fmla="*/ 0 w 96360"/>
              <a:gd name="connsiteY4" fmla="*/ 630 h 957351"/>
              <a:gd name="connsiteX0" fmla="*/ 2218 w 98578"/>
              <a:gd name="connsiteY0" fmla="*/ 630 h 957351"/>
              <a:gd name="connsiteX1" fmla="*/ 85147 w 98578"/>
              <a:gd name="connsiteY1" fmla="*/ 0 h 957351"/>
              <a:gd name="connsiteX2" fmla="*/ 98578 w 98578"/>
              <a:gd name="connsiteY2" fmla="*/ 957351 h 957351"/>
              <a:gd name="connsiteX3" fmla="*/ 0 w 98578"/>
              <a:gd name="connsiteY3" fmla="*/ 950478 h 957351"/>
              <a:gd name="connsiteX4" fmla="*/ 2218 w 98578"/>
              <a:gd name="connsiteY4" fmla="*/ 630 h 957351"/>
              <a:gd name="connsiteX0" fmla="*/ 2218 w 92600"/>
              <a:gd name="connsiteY0" fmla="*/ 630 h 951076"/>
              <a:gd name="connsiteX1" fmla="*/ 85147 w 92600"/>
              <a:gd name="connsiteY1" fmla="*/ 0 h 951076"/>
              <a:gd name="connsiteX2" fmla="*/ 92600 w 92600"/>
              <a:gd name="connsiteY2" fmla="*/ 949867 h 951076"/>
              <a:gd name="connsiteX3" fmla="*/ 0 w 92600"/>
              <a:gd name="connsiteY3" fmla="*/ 950478 h 951076"/>
              <a:gd name="connsiteX4" fmla="*/ 2218 w 92600"/>
              <a:gd name="connsiteY4" fmla="*/ 630 h 951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600" h="951076">
                <a:moveTo>
                  <a:pt x="2218" y="630"/>
                </a:moveTo>
                <a:lnTo>
                  <a:pt x="85147" y="0"/>
                </a:lnTo>
                <a:cubicBezTo>
                  <a:pt x="87631" y="316622"/>
                  <a:pt x="90116" y="633245"/>
                  <a:pt x="92600" y="949867"/>
                </a:cubicBezTo>
                <a:cubicBezTo>
                  <a:pt x="59741" y="947576"/>
                  <a:pt x="32859" y="952769"/>
                  <a:pt x="0" y="950478"/>
                </a:cubicBezTo>
                <a:cubicBezTo>
                  <a:pt x="739" y="633862"/>
                  <a:pt x="1479" y="317246"/>
                  <a:pt x="2218" y="630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2C23FB5-588B-C408-B8F1-4C0C2288C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2406483" y="5209712"/>
            <a:ext cx="367659" cy="1114321"/>
          </a:xfrm>
          <a:custGeom>
            <a:avLst/>
            <a:gdLst>
              <a:gd name="connsiteX0" fmla="*/ 1 w 238261"/>
              <a:gd name="connsiteY0" fmla="*/ 1614026 h 1907742"/>
              <a:gd name="connsiteX1" fmla="*/ 8376 w 238261"/>
              <a:gd name="connsiteY1" fmla="*/ 477682 h 1907742"/>
              <a:gd name="connsiteX2" fmla="*/ 30323 w 238261"/>
              <a:gd name="connsiteY2" fmla="*/ 97 h 1907742"/>
              <a:gd name="connsiteX3" fmla="*/ 189843 w 238261"/>
              <a:gd name="connsiteY3" fmla="*/ 3712 h 1907742"/>
              <a:gd name="connsiteX4" fmla="*/ 238261 w 238261"/>
              <a:gd name="connsiteY4" fmla="*/ 5064 h 1907742"/>
              <a:gd name="connsiteX5" fmla="*/ 238261 w 238261"/>
              <a:gd name="connsiteY5" fmla="*/ 1900411 h 1907742"/>
              <a:gd name="connsiteX6" fmla="*/ 142402 w 238261"/>
              <a:gd name="connsiteY6" fmla="*/ 1905615 h 1907742"/>
              <a:gd name="connsiteX7" fmla="*/ 1989 w 238261"/>
              <a:gd name="connsiteY7" fmla="*/ 1894120 h 1907742"/>
              <a:gd name="connsiteX8" fmla="*/ 1 w 238261"/>
              <a:gd name="connsiteY8" fmla="*/ 1614026 h 1907742"/>
              <a:gd name="connsiteX0" fmla="*/ 1 w 238261"/>
              <a:gd name="connsiteY0" fmla="*/ 1611000 h 1904716"/>
              <a:gd name="connsiteX1" fmla="*/ 8376 w 238261"/>
              <a:gd name="connsiteY1" fmla="*/ 474656 h 1904716"/>
              <a:gd name="connsiteX2" fmla="*/ 17497 w 238261"/>
              <a:gd name="connsiteY2" fmla="*/ 77 h 1904716"/>
              <a:gd name="connsiteX3" fmla="*/ 189843 w 238261"/>
              <a:gd name="connsiteY3" fmla="*/ 686 h 1904716"/>
              <a:gd name="connsiteX4" fmla="*/ 238261 w 238261"/>
              <a:gd name="connsiteY4" fmla="*/ 2038 h 1904716"/>
              <a:gd name="connsiteX5" fmla="*/ 238261 w 238261"/>
              <a:gd name="connsiteY5" fmla="*/ 1897385 h 1904716"/>
              <a:gd name="connsiteX6" fmla="*/ 142402 w 238261"/>
              <a:gd name="connsiteY6" fmla="*/ 1902589 h 1904716"/>
              <a:gd name="connsiteX7" fmla="*/ 1989 w 238261"/>
              <a:gd name="connsiteY7" fmla="*/ 1891094 h 1904716"/>
              <a:gd name="connsiteX8" fmla="*/ 1 w 238261"/>
              <a:gd name="connsiteY8" fmla="*/ 1611000 h 1904716"/>
              <a:gd name="connsiteX0" fmla="*/ 1 w 238261"/>
              <a:gd name="connsiteY0" fmla="*/ 1611301 h 1905017"/>
              <a:gd name="connsiteX1" fmla="*/ 8376 w 238261"/>
              <a:gd name="connsiteY1" fmla="*/ 474957 h 1905017"/>
              <a:gd name="connsiteX2" fmla="*/ 17497 w 238261"/>
              <a:gd name="connsiteY2" fmla="*/ 378 h 1905017"/>
              <a:gd name="connsiteX3" fmla="*/ 189843 w 238261"/>
              <a:gd name="connsiteY3" fmla="*/ 987 h 1905017"/>
              <a:gd name="connsiteX4" fmla="*/ 238261 w 238261"/>
              <a:gd name="connsiteY4" fmla="*/ 2339 h 1905017"/>
              <a:gd name="connsiteX5" fmla="*/ 238261 w 238261"/>
              <a:gd name="connsiteY5" fmla="*/ 1897686 h 1905017"/>
              <a:gd name="connsiteX6" fmla="*/ 142402 w 238261"/>
              <a:gd name="connsiteY6" fmla="*/ 1902890 h 1905017"/>
              <a:gd name="connsiteX7" fmla="*/ 1989 w 238261"/>
              <a:gd name="connsiteY7" fmla="*/ 1891395 h 1905017"/>
              <a:gd name="connsiteX8" fmla="*/ 1 w 238261"/>
              <a:gd name="connsiteY8" fmla="*/ 1611301 h 1905017"/>
              <a:gd name="connsiteX0" fmla="*/ 3492 w 241752"/>
              <a:gd name="connsiteY0" fmla="*/ 1610314 h 1904030"/>
              <a:gd name="connsiteX1" fmla="*/ 11867 w 241752"/>
              <a:gd name="connsiteY1" fmla="*/ 473970 h 1904030"/>
              <a:gd name="connsiteX2" fmla="*/ 1753 w 241752"/>
              <a:gd name="connsiteY2" fmla="*/ 8414 h 1904030"/>
              <a:gd name="connsiteX3" fmla="*/ 193334 w 241752"/>
              <a:gd name="connsiteY3" fmla="*/ 0 h 1904030"/>
              <a:gd name="connsiteX4" fmla="*/ 241752 w 241752"/>
              <a:gd name="connsiteY4" fmla="*/ 1352 h 1904030"/>
              <a:gd name="connsiteX5" fmla="*/ 241752 w 241752"/>
              <a:gd name="connsiteY5" fmla="*/ 1896699 h 1904030"/>
              <a:gd name="connsiteX6" fmla="*/ 145893 w 241752"/>
              <a:gd name="connsiteY6" fmla="*/ 1901903 h 1904030"/>
              <a:gd name="connsiteX7" fmla="*/ 5480 w 241752"/>
              <a:gd name="connsiteY7" fmla="*/ 1890408 h 1904030"/>
              <a:gd name="connsiteX8" fmla="*/ 3492 w 241752"/>
              <a:gd name="connsiteY8" fmla="*/ 1610314 h 1904030"/>
              <a:gd name="connsiteX0" fmla="*/ 4310 w 242570"/>
              <a:gd name="connsiteY0" fmla="*/ 1610314 h 1904030"/>
              <a:gd name="connsiteX1" fmla="*/ 5691 w 242570"/>
              <a:gd name="connsiteY1" fmla="*/ 577731 h 1904030"/>
              <a:gd name="connsiteX2" fmla="*/ 2571 w 242570"/>
              <a:gd name="connsiteY2" fmla="*/ 8414 h 1904030"/>
              <a:gd name="connsiteX3" fmla="*/ 194152 w 242570"/>
              <a:gd name="connsiteY3" fmla="*/ 0 h 1904030"/>
              <a:gd name="connsiteX4" fmla="*/ 242570 w 242570"/>
              <a:gd name="connsiteY4" fmla="*/ 1352 h 1904030"/>
              <a:gd name="connsiteX5" fmla="*/ 242570 w 242570"/>
              <a:gd name="connsiteY5" fmla="*/ 1896699 h 1904030"/>
              <a:gd name="connsiteX6" fmla="*/ 146711 w 242570"/>
              <a:gd name="connsiteY6" fmla="*/ 1901903 h 1904030"/>
              <a:gd name="connsiteX7" fmla="*/ 6298 w 242570"/>
              <a:gd name="connsiteY7" fmla="*/ 1890408 h 1904030"/>
              <a:gd name="connsiteX8" fmla="*/ 4310 w 242570"/>
              <a:gd name="connsiteY8" fmla="*/ 1610314 h 1904030"/>
              <a:gd name="connsiteX0" fmla="*/ 4310 w 242570"/>
              <a:gd name="connsiteY0" fmla="*/ 1610314 h 1896699"/>
              <a:gd name="connsiteX1" fmla="*/ 5691 w 242570"/>
              <a:gd name="connsiteY1" fmla="*/ 577731 h 1896699"/>
              <a:gd name="connsiteX2" fmla="*/ 2571 w 242570"/>
              <a:gd name="connsiteY2" fmla="*/ 8414 h 1896699"/>
              <a:gd name="connsiteX3" fmla="*/ 194152 w 242570"/>
              <a:gd name="connsiteY3" fmla="*/ 0 h 1896699"/>
              <a:gd name="connsiteX4" fmla="*/ 242570 w 242570"/>
              <a:gd name="connsiteY4" fmla="*/ 1352 h 1896699"/>
              <a:gd name="connsiteX5" fmla="*/ 242570 w 242570"/>
              <a:gd name="connsiteY5" fmla="*/ 1896699 h 1896699"/>
              <a:gd name="connsiteX6" fmla="*/ 6298 w 242570"/>
              <a:gd name="connsiteY6" fmla="*/ 1890408 h 1896699"/>
              <a:gd name="connsiteX7" fmla="*/ 4310 w 242570"/>
              <a:gd name="connsiteY7" fmla="*/ 1610314 h 1896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2570" h="1896699">
                <a:moveTo>
                  <a:pt x="4310" y="1610314"/>
                </a:moveTo>
                <a:cubicBezTo>
                  <a:pt x="4225" y="1251537"/>
                  <a:pt x="5981" y="844714"/>
                  <a:pt x="5691" y="577731"/>
                </a:cubicBezTo>
                <a:cubicBezTo>
                  <a:pt x="5401" y="310748"/>
                  <a:pt x="-4572" y="-2282"/>
                  <a:pt x="2571" y="8414"/>
                </a:cubicBezTo>
                <a:lnTo>
                  <a:pt x="194152" y="0"/>
                </a:lnTo>
                <a:lnTo>
                  <a:pt x="242570" y="1352"/>
                </a:lnTo>
                <a:lnTo>
                  <a:pt x="242570" y="1896699"/>
                </a:lnTo>
                <a:lnTo>
                  <a:pt x="6298" y="1890408"/>
                </a:lnTo>
                <a:cubicBezTo>
                  <a:pt x="4922" y="1829272"/>
                  <a:pt x="4338" y="1729906"/>
                  <a:pt x="4310" y="1610314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4" name="Freeform 59">
            <a:extLst>
              <a:ext uri="{FF2B5EF4-FFF2-40B4-BE49-F238E27FC236}">
                <a16:creationId xmlns:a16="http://schemas.microsoft.com/office/drawing/2014/main" id="{D6B9F2D7-DBD5-E3A1-F964-7F497F297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9140106" y="5199236"/>
            <a:ext cx="403817" cy="1108231"/>
          </a:xfrm>
          <a:custGeom>
            <a:avLst/>
            <a:gdLst>
              <a:gd name="connsiteX0" fmla="*/ 0 w 83972"/>
              <a:gd name="connsiteY0" fmla="*/ 0 h 977992"/>
              <a:gd name="connsiteX1" fmla="*/ 79522 w 83972"/>
              <a:gd name="connsiteY1" fmla="*/ 6071 h 977992"/>
              <a:gd name="connsiteX2" fmla="*/ 83973 w 83972"/>
              <a:gd name="connsiteY2" fmla="*/ 965041 h 977992"/>
              <a:gd name="connsiteX3" fmla="*/ 22791 w 83972"/>
              <a:gd name="connsiteY3" fmla="*/ 977993 h 977992"/>
              <a:gd name="connsiteX4" fmla="*/ 0 w 83972"/>
              <a:gd name="connsiteY4" fmla="*/ 0 h 977992"/>
              <a:gd name="connsiteX0" fmla="*/ 0 w 83973"/>
              <a:gd name="connsiteY0" fmla="*/ 15448 h 993441"/>
              <a:gd name="connsiteX1" fmla="*/ 80269 w 83973"/>
              <a:gd name="connsiteY1" fmla="*/ 0 h 993441"/>
              <a:gd name="connsiteX2" fmla="*/ 83973 w 83973"/>
              <a:gd name="connsiteY2" fmla="*/ 980489 h 993441"/>
              <a:gd name="connsiteX3" fmla="*/ 22791 w 83973"/>
              <a:gd name="connsiteY3" fmla="*/ 993441 h 993441"/>
              <a:gd name="connsiteX4" fmla="*/ 0 w 83973"/>
              <a:gd name="connsiteY4" fmla="*/ 15448 h 993441"/>
              <a:gd name="connsiteX0" fmla="*/ 0 w 86202"/>
              <a:gd name="connsiteY0" fmla="*/ 15448 h 993441"/>
              <a:gd name="connsiteX1" fmla="*/ 80269 w 86202"/>
              <a:gd name="connsiteY1" fmla="*/ 0 h 993441"/>
              <a:gd name="connsiteX2" fmla="*/ 83973 w 86202"/>
              <a:gd name="connsiteY2" fmla="*/ 980489 h 993441"/>
              <a:gd name="connsiteX3" fmla="*/ 22791 w 86202"/>
              <a:gd name="connsiteY3" fmla="*/ 993441 h 993441"/>
              <a:gd name="connsiteX4" fmla="*/ 0 w 86202"/>
              <a:gd name="connsiteY4" fmla="*/ 15448 h 993441"/>
              <a:gd name="connsiteX0" fmla="*/ 0 w 86202"/>
              <a:gd name="connsiteY0" fmla="*/ 15448 h 994301"/>
              <a:gd name="connsiteX1" fmla="*/ 80269 w 86202"/>
              <a:gd name="connsiteY1" fmla="*/ 0 h 994301"/>
              <a:gd name="connsiteX2" fmla="*/ 83973 w 86202"/>
              <a:gd name="connsiteY2" fmla="*/ 980489 h 994301"/>
              <a:gd name="connsiteX3" fmla="*/ 22791 w 86202"/>
              <a:gd name="connsiteY3" fmla="*/ 993441 h 994301"/>
              <a:gd name="connsiteX4" fmla="*/ 0 w 86202"/>
              <a:gd name="connsiteY4" fmla="*/ 15448 h 994301"/>
              <a:gd name="connsiteX0" fmla="*/ 0 w 86202"/>
              <a:gd name="connsiteY0" fmla="*/ 15448 h 994301"/>
              <a:gd name="connsiteX1" fmla="*/ 80269 w 86202"/>
              <a:gd name="connsiteY1" fmla="*/ 0 h 994301"/>
              <a:gd name="connsiteX2" fmla="*/ 83973 w 86202"/>
              <a:gd name="connsiteY2" fmla="*/ 980489 h 994301"/>
              <a:gd name="connsiteX3" fmla="*/ 22791 w 86202"/>
              <a:gd name="connsiteY3" fmla="*/ 993441 h 994301"/>
              <a:gd name="connsiteX4" fmla="*/ 0 w 86202"/>
              <a:gd name="connsiteY4" fmla="*/ 15448 h 994301"/>
              <a:gd name="connsiteX0" fmla="*/ 0 w 85088"/>
              <a:gd name="connsiteY0" fmla="*/ 8965 h 994301"/>
              <a:gd name="connsiteX1" fmla="*/ 79155 w 85088"/>
              <a:gd name="connsiteY1" fmla="*/ 0 h 994301"/>
              <a:gd name="connsiteX2" fmla="*/ 82859 w 85088"/>
              <a:gd name="connsiteY2" fmla="*/ 980489 h 994301"/>
              <a:gd name="connsiteX3" fmla="*/ 21677 w 85088"/>
              <a:gd name="connsiteY3" fmla="*/ 993441 h 994301"/>
              <a:gd name="connsiteX4" fmla="*/ 0 w 85088"/>
              <a:gd name="connsiteY4" fmla="*/ 8965 h 994301"/>
              <a:gd name="connsiteX0" fmla="*/ 0 w 85088"/>
              <a:gd name="connsiteY0" fmla="*/ 8965 h 984427"/>
              <a:gd name="connsiteX1" fmla="*/ 79155 w 85088"/>
              <a:gd name="connsiteY1" fmla="*/ 0 h 984427"/>
              <a:gd name="connsiteX2" fmla="*/ 82859 w 85088"/>
              <a:gd name="connsiteY2" fmla="*/ 980489 h 984427"/>
              <a:gd name="connsiteX3" fmla="*/ 21677 w 85088"/>
              <a:gd name="connsiteY3" fmla="*/ 981772 h 984427"/>
              <a:gd name="connsiteX4" fmla="*/ 0 w 85088"/>
              <a:gd name="connsiteY4" fmla="*/ 8965 h 984427"/>
              <a:gd name="connsiteX0" fmla="*/ 0 w 85088"/>
              <a:gd name="connsiteY0" fmla="*/ 8965 h 985277"/>
              <a:gd name="connsiteX1" fmla="*/ 79155 w 85088"/>
              <a:gd name="connsiteY1" fmla="*/ 0 h 985277"/>
              <a:gd name="connsiteX2" fmla="*/ 82859 w 85088"/>
              <a:gd name="connsiteY2" fmla="*/ 980489 h 985277"/>
              <a:gd name="connsiteX3" fmla="*/ 18333 w 85088"/>
              <a:gd name="connsiteY3" fmla="*/ 983068 h 985277"/>
              <a:gd name="connsiteX4" fmla="*/ 0 w 85088"/>
              <a:gd name="connsiteY4" fmla="*/ 8965 h 985277"/>
              <a:gd name="connsiteX0" fmla="*/ 0 w 85088"/>
              <a:gd name="connsiteY0" fmla="*/ 2686 h 985277"/>
              <a:gd name="connsiteX1" fmla="*/ 79155 w 85088"/>
              <a:gd name="connsiteY1" fmla="*/ 0 h 985277"/>
              <a:gd name="connsiteX2" fmla="*/ 82859 w 85088"/>
              <a:gd name="connsiteY2" fmla="*/ 980489 h 985277"/>
              <a:gd name="connsiteX3" fmla="*/ 18333 w 85088"/>
              <a:gd name="connsiteY3" fmla="*/ 983068 h 985277"/>
              <a:gd name="connsiteX4" fmla="*/ 0 w 85088"/>
              <a:gd name="connsiteY4" fmla="*/ 2686 h 985277"/>
              <a:gd name="connsiteX0" fmla="*/ 0 w 85088"/>
              <a:gd name="connsiteY0" fmla="*/ 720 h 983311"/>
              <a:gd name="connsiteX1" fmla="*/ 79155 w 85088"/>
              <a:gd name="connsiteY1" fmla="*/ 14779 h 983311"/>
              <a:gd name="connsiteX2" fmla="*/ 82859 w 85088"/>
              <a:gd name="connsiteY2" fmla="*/ 978523 h 983311"/>
              <a:gd name="connsiteX3" fmla="*/ 18333 w 85088"/>
              <a:gd name="connsiteY3" fmla="*/ 981102 h 983311"/>
              <a:gd name="connsiteX4" fmla="*/ 0 w 85088"/>
              <a:gd name="connsiteY4" fmla="*/ 720 h 983311"/>
              <a:gd name="connsiteX0" fmla="*/ 0 w 85088"/>
              <a:gd name="connsiteY0" fmla="*/ 1013 h 983604"/>
              <a:gd name="connsiteX1" fmla="*/ 79155 w 85088"/>
              <a:gd name="connsiteY1" fmla="*/ 15072 h 983604"/>
              <a:gd name="connsiteX2" fmla="*/ 82859 w 85088"/>
              <a:gd name="connsiteY2" fmla="*/ 978816 h 983604"/>
              <a:gd name="connsiteX3" fmla="*/ 18333 w 85088"/>
              <a:gd name="connsiteY3" fmla="*/ 981395 h 983604"/>
              <a:gd name="connsiteX4" fmla="*/ 0 w 85088"/>
              <a:gd name="connsiteY4" fmla="*/ 1013 h 983604"/>
              <a:gd name="connsiteX0" fmla="*/ 0 w 85088"/>
              <a:gd name="connsiteY0" fmla="*/ 1013 h 983604"/>
              <a:gd name="connsiteX1" fmla="*/ 79155 w 85088"/>
              <a:gd name="connsiteY1" fmla="*/ 15072 h 983604"/>
              <a:gd name="connsiteX2" fmla="*/ 82859 w 85088"/>
              <a:gd name="connsiteY2" fmla="*/ 978816 h 983604"/>
              <a:gd name="connsiteX3" fmla="*/ 14558 w 85088"/>
              <a:gd name="connsiteY3" fmla="*/ 981395 h 983604"/>
              <a:gd name="connsiteX4" fmla="*/ 0 w 85088"/>
              <a:gd name="connsiteY4" fmla="*/ 1013 h 983604"/>
              <a:gd name="connsiteX0" fmla="*/ 0 w 81943"/>
              <a:gd name="connsiteY0" fmla="*/ 1013 h 983604"/>
              <a:gd name="connsiteX1" fmla="*/ 76010 w 81943"/>
              <a:gd name="connsiteY1" fmla="*/ 15072 h 983604"/>
              <a:gd name="connsiteX2" fmla="*/ 79714 w 81943"/>
              <a:gd name="connsiteY2" fmla="*/ 978816 h 983604"/>
              <a:gd name="connsiteX3" fmla="*/ 11413 w 81943"/>
              <a:gd name="connsiteY3" fmla="*/ 981395 h 983604"/>
              <a:gd name="connsiteX4" fmla="*/ 0 w 81943"/>
              <a:gd name="connsiteY4" fmla="*/ 1013 h 983604"/>
              <a:gd name="connsiteX0" fmla="*/ 0 w 81943"/>
              <a:gd name="connsiteY0" fmla="*/ 1013 h 983604"/>
              <a:gd name="connsiteX1" fmla="*/ 76010 w 81943"/>
              <a:gd name="connsiteY1" fmla="*/ 15072 h 983604"/>
              <a:gd name="connsiteX2" fmla="*/ 79714 w 81943"/>
              <a:gd name="connsiteY2" fmla="*/ 978816 h 983604"/>
              <a:gd name="connsiteX3" fmla="*/ 11413 w 81943"/>
              <a:gd name="connsiteY3" fmla="*/ 981395 h 983604"/>
              <a:gd name="connsiteX4" fmla="*/ 0 w 81943"/>
              <a:gd name="connsiteY4" fmla="*/ 1013 h 983604"/>
              <a:gd name="connsiteX0" fmla="*/ 0 w 82526"/>
              <a:gd name="connsiteY0" fmla="*/ 1430 h 978205"/>
              <a:gd name="connsiteX1" fmla="*/ 76593 w 82526"/>
              <a:gd name="connsiteY1" fmla="*/ 9673 h 978205"/>
              <a:gd name="connsiteX2" fmla="*/ 80297 w 82526"/>
              <a:gd name="connsiteY2" fmla="*/ 973417 h 978205"/>
              <a:gd name="connsiteX3" fmla="*/ 11996 w 82526"/>
              <a:gd name="connsiteY3" fmla="*/ 975996 h 978205"/>
              <a:gd name="connsiteX4" fmla="*/ 0 w 82526"/>
              <a:gd name="connsiteY4" fmla="*/ 1430 h 978205"/>
              <a:gd name="connsiteX0" fmla="*/ 0 w 82526"/>
              <a:gd name="connsiteY0" fmla="*/ 0 h 976775"/>
              <a:gd name="connsiteX1" fmla="*/ 76593 w 82526"/>
              <a:gd name="connsiteY1" fmla="*/ 8243 h 976775"/>
              <a:gd name="connsiteX2" fmla="*/ 80297 w 82526"/>
              <a:gd name="connsiteY2" fmla="*/ 971987 h 976775"/>
              <a:gd name="connsiteX3" fmla="*/ 11996 w 82526"/>
              <a:gd name="connsiteY3" fmla="*/ 974566 h 976775"/>
              <a:gd name="connsiteX4" fmla="*/ 0 w 82526"/>
              <a:gd name="connsiteY4" fmla="*/ 0 h 976775"/>
              <a:gd name="connsiteX0" fmla="*/ 0 w 82526"/>
              <a:gd name="connsiteY0" fmla="*/ 0 h 970960"/>
              <a:gd name="connsiteX1" fmla="*/ 76593 w 82526"/>
              <a:gd name="connsiteY1" fmla="*/ 2428 h 970960"/>
              <a:gd name="connsiteX2" fmla="*/ 80297 w 82526"/>
              <a:gd name="connsiteY2" fmla="*/ 966172 h 970960"/>
              <a:gd name="connsiteX3" fmla="*/ 11996 w 82526"/>
              <a:gd name="connsiteY3" fmla="*/ 968751 h 970960"/>
              <a:gd name="connsiteX4" fmla="*/ 0 w 82526"/>
              <a:gd name="connsiteY4" fmla="*/ 0 h 97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526" h="970960">
                <a:moveTo>
                  <a:pt x="0" y="0"/>
                </a:moveTo>
                <a:lnTo>
                  <a:pt x="76593" y="2428"/>
                </a:lnTo>
                <a:cubicBezTo>
                  <a:pt x="77828" y="329258"/>
                  <a:pt x="86536" y="937734"/>
                  <a:pt x="80297" y="966172"/>
                </a:cubicBezTo>
                <a:cubicBezTo>
                  <a:pt x="59903" y="970489"/>
                  <a:pt x="27906" y="973041"/>
                  <a:pt x="11996" y="968751"/>
                </a:cubicBezTo>
                <a:cubicBezTo>
                  <a:pt x="2904" y="743173"/>
                  <a:pt x="3193" y="294600"/>
                  <a:pt x="0" y="0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 60">
            <a:extLst>
              <a:ext uri="{FF2B5EF4-FFF2-40B4-BE49-F238E27FC236}">
                <a16:creationId xmlns:a16="http://schemas.microsoft.com/office/drawing/2014/main" id="{11CEC531-1B48-2230-DE41-BC9CA4518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115401" y="5175081"/>
            <a:ext cx="403422" cy="1132096"/>
          </a:xfrm>
          <a:custGeom>
            <a:avLst/>
            <a:gdLst>
              <a:gd name="connsiteX0" fmla="*/ 0 w 89322"/>
              <a:gd name="connsiteY0" fmla="*/ 1259 h 946063"/>
              <a:gd name="connsiteX1" fmla="*/ 89323 w 89322"/>
              <a:gd name="connsiteY1" fmla="*/ 0 h 946063"/>
              <a:gd name="connsiteX2" fmla="*/ 87434 w 89322"/>
              <a:gd name="connsiteY2" fmla="*/ 945029 h 946063"/>
              <a:gd name="connsiteX3" fmla="*/ 12677 w 89322"/>
              <a:gd name="connsiteY3" fmla="*/ 946063 h 946063"/>
              <a:gd name="connsiteX4" fmla="*/ 0 w 89322"/>
              <a:gd name="connsiteY4" fmla="*/ 1259 h 946063"/>
              <a:gd name="connsiteX0" fmla="*/ 0 w 89323"/>
              <a:gd name="connsiteY0" fmla="*/ 1259 h 946078"/>
              <a:gd name="connsiteX1" fmla="*/ 89323 w 89323"/>
              <a:gd name="connsiteY1" fmla="*/ 0 h 946078"/>
              <a:gd name="connsiteX2" fmla="*/ 87434 w 89323"/>
              <a:gd name="connsiteY2" fmla="*/ 945029 h 946078"/>
              <a:gd name="connsiteX3" fmla="*/ 12677 w 89323"/>
              <a:gd name="connsiteY3" fmla="*/ 946063 h 946078"/>
              <a:gd name="connsiteX4" fmla="*/ 0 w 89323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2347 h 947166"/>
              <a:gd name="connsiteX1" fmla="*/ 89323 w 89955"/>
              <a:gd name="connsiteY1" fmla="*/ 1088 h 947166"/>
              <a:gd name="connsiteX2" fmla="*/ 87434 w 89955"/>
              <a:gd name="connsiteY2" fmla="*/ 946117 h 947166"/>
              <a:gd name="connsiteX3" fmla="*/ 12677 w 89955"/>
              <a:gd name="connsiteY3" fmla="*/ 947151 h 947166"/>
              <a:gd name="connsiteX4" fmla="*/ 0 w 89955"/>
              <a:gd name="connsiteY4" fmla="*/ 2347 h 947166"/>
              <a:gd name="connsiteX0" fmla="*/ 0 w 89955"/>
              <a:gd name="connsiteY0" fmla="*/ 2347 h 946640"/>
              <a:gd name="connsiteX1" fmla="*/ 89323 w 89955"/>
              <a:gd name="connsiteY1" fmla="*/ 1088 h 946640"/>
              <a:gd name="connsiteX2" fmla="*/ 87434 w 89955"/>
              <a:gd name="connsiteY2" fmla="*/ 946117 h 946640"/>
              <a:gd name="connsiteX3" fmla="*/ 4403 w 89955"/>
              <a:gd name="connsiteY3" fmla="*/ 944934 h 946640"/>
              <a:gd name="connsiteX4" fmla="*/ 0 w 89955"/>
              <a:gd name="connsiteY4" fmla="*/ 2347 h 946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55" h="946640">
                <a:moveTo>
                  <a:pt x="0" y="2347"/>
                </a:moveTo>
                <a:cubicBezTo>
                  <a:pt x="36299" y="-2337"/>
                  <a:pt x="59549" y="1508"/>
                  <a:pt x="89323" y="1088"/>
                </a:cubicBezTo>
                <a:cubicBezTo>
                  <a:pt x="88693" y="316098"/>
                  <a:pt x="92142" y="805905"/>
                  <a:pt x="87434" y="946117"/>
                </a:cubicBezTo>
                <a:cubicBezTo>
                  <a:pt x="60069" y="947883"/>
                  <a:pt x="29322" y="944589"/>
                  <a:pt x="4403" y="944934"/>
                </a:cubicBezTo>
                <a:cubicBezTo>
                  <a:pt x="-638" y="755058"/>
                  <a:pt x="4226" y="317282"/>
                  <a:pt x="0" y="2347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 61">
            <a:extLst>
              <a:ext uri="{FF2B5EF4-FFF2-40B4-BE49-F238E27FC236}">
                <a16:creationId xmlns:a16="http://schemas.microsoft.com/office/drawing/2014/main" id="{8F4451F1-81CD-F70C-A4AA-CE199DCE3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563495" y="5175856"/>
            <a:ext cx="423801" cy="1123474"/>
          </a:xfrm>
          <a:custGeom>
            <a:avLst/>
            <a:gdLst>
              <a:gd name="connsiteX0" fmla="*/ 1034 w 94716"/>
              <a:gd name="connsiteY0" fmla="*/ 0 h 982175"/>
              <a:gd name="connsiteX1" fmla="*/ 84916 w 94716"/>
              <a:gd name="connsiteY1" fmla="*/ 809 h 982175"/>
              <a:gd name="connsiteX2" fmla="*/ 94716 w 94716"/>
              <a:gd name="connsiteY2" fmla="*/ 979117 h 982175"/>
              <a:gd name="connsiteX3" fmla="*/ 0 w 94716"/>
              <a:gd name="connsiteY3" fmla="*/ 982175 h 982175"/>
              <a:gd name="connsiteX4" fmla="*/ 1034 w 94716"/>
              <a:gd name="connsiteY4" fmla="*/ 0 h 98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716" h="982175">
                <a:moveTo>
                  <a:pt x="1034" y="0"/>
                </a:moveTo>
                <a:lnTo>
                  <a:pt x="84916" y="809"/>
                </a:lnTo>
                <a:lnTo>
                  <a:pt x="94716" y="979117"/>
                </a:lnTo>
                <a:lnTo>
                  <a:pt x="0" y="982175"/>
                </a:lnTo>
                <a:lnTo>
                  <a:pt x="1034" y="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Freeform 62">
            <a:extLst>
              <a:ext uri="{FF2B5EF4-FFF2-40B4-BE49-F238E27FC236}">
                <a16:creationId xmlns:a16="http://schemas.microsoft.com/office/drawing/2014/main" id="{2ABB8939-53DF-C7A5-9245-D6F08BF83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045241" y="5164435"/>
            <a:ext cx="400587" cy="1147597"/>
          </a:xfrm>
          <a:custGeom>
            <a:avLst/>
            <a:gdLst>
              <a:gd name="connsiteX0" fmla="*/ 0 w 76150"/>
              <a:gd name="connsiteY0" fmla="*/ 1934 h 958565"/>
              <a:gd name="connsiteX1" fmla="*/ 76151 w 76150"/>
              <a:gd name="connsiteY1" fmla="*/ 0 h 958565"/>
              <a:gd name="connsiteX2" fmla="*/ 76061 w 76150"/>
              <a:gd name="connsiteY2" fmla="*/ 958565 h 958565"/>
              <a:gd name="connsiteX3" fmla="*/ 11688 w 76150"/>
              <a:gd name="connsiteY3" fmla="*/ 953303 h 958565"/>
              <a:gd name="connsiteX4" fmla="*/ 0 w 76150"/>
              <a:gd name="connsiteY4" fmla="*/ 1934 h 958565"/>
              <a:gd name="connsiteX0" fmla="*/ 0 w 76151"/>
              <a:gd name="connsiteY0" fmla="*/ 18540 h 975171"/>
              <a:gd name="connsiteX1" fmla="*/ 76151 w 76151"/>
              <a:gd name="connsiteY1" fmla="*/ 0 h 975171"/>
              <a:gd name="connsiteX2" fmla="*/ 76061 w 76151"/>
              <a:gd name="connsiteY2" fmla="*/ 975171 h 975171"/>
              <a:gd name="connsiteX3" fmla="*/ 11688 w 76151"/>
              <a:gd name="connsiteY3" fmla="*/ 969909 h 975171"/>
              <a:gd name="connsiteX4" fmla="*/ 0 w 76151"/>
              <a:gd name="connsiteY4" fmla="*/ 18540 h 975171"/>
              <a:gd name="connsiteX0" fmla="*/ 0 w 76151"/>
              <a:gd name="connsiteY0" fmla="*/ 5629 h 975171"/>
              <a:gd name="connsiteX1" fmla="*/ 76151 w 76151"/>
              <a:gd name="connsiteY1" fmla="*/ 0 h 975171"/>
              <a:gd name="connsiteX2" fmla="*/ 76061 w 76151"/>
              <a:gd name="connsiteY2" fmla="*/ 975171 h 975171"/>
              <a:gd name="connsiteX3" fmla="*/ 11688 w 76151"/>
              <a:gd name="connsiteY3" fmla="*/ 969909 h 975171"/>
              <a:gd name="connsiteX4" fmla="*/ 0 w 76151"/>
              <a:gd name="connsiteY4" fmla="*/ 5629 h 975171"/>
              <a:gd name="connsiteX0" fmla="*/ 0 w 76151"/>
              <a:gd name="connsiteY0" fmla="*/ 5629 h 969909"/>
              <a:gd name="connsiteX1" fmla="*/ 76151 w 76151"/>
              <a:gd name="connsiteY1" fmla="*/ 0 h 969909"/>
              <a:gd name="connsiteX2" fmla="*/ 76061 w 76151"/>
              <a:gd name="connsiteY2" fmla="*/ 967976 h 969909"/>
              <a:gd name="connsiteX3" fmla="*/ 11688 w 76151"/>
              <a:gd name="connsiteY3" fmla="*/ 969909 h 969909"/>
              <a:gd name="connsiteX4" fmla="*/ 0 w 76151"/>
              <a:gd name="connsiteY4" fmla="*/ 5629 h 969909"/>
              <a:gd name="connsiteX0" fmla="*/ 0 w 76151"/>
              <a:gd name="connsiteY0" fmla="*/ 5629 h 972154"/>
              <a:gd name="connsiteX1" fmla="*/ 76151 w 76151"/>
              <a:gd name="connsiteY1" fmla="*/ 0 h 972154"/>
              <a:gd name="connsiteX2" fmla="*/ 76061 w 76151"/>
              <a:gd name="connsiteY2" fmla="*/ 967976 h 972154"/>
              <a:gd name="connsiteX3" fmla="*/ 4634 w 76151"/>
              <a:gd name="connsiteY3" fmla="*/ 972154 h 972154"/>
              <a:gd name="connsiteX4" fmla="*/ 0 w 76151"/>
              <a:gd name="connsiteY4" fmla="*/ 5629 h 972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151" h="972154">
                <a:moveTo>
                  <a:pt x="0" y="5629"/>
                </a:moveTo>
                <a:lnTo>
                  <a:pt x="76151" y="0"/>
                </a:lnTo>
                <a:cubicBezTo>
                  <a:pt x="76121" y="322659"/>
                  <a:pt x="76091" y="645317"/>
                  <a:pt x="76061" y="967976"/>
                </a:cubicBezTo>
                <a:lnTo>
                  <a:pt x="4634" y="972154"/>
                </a:lnTo>
                <a:cubicBezTo>
                  <a:pt x="3089" y="649979"/>
                  <a:pt x="1545" y="327804"/>
                  <a:pt x="0" y="5629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 71">
            <a:extLst>
              <a:ext uri="{FF2B5EF4-FFF2-40B4-BE49-F238E27FC236}">
                <a16:creationId xmlns:a16="http://schemas.microsoft.com/office/drawing/2014/main" id="{A0FDE995-8E9D-5FF9-06B2-F751EB07A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516536" y="5189355"/>
            <a:ext cx="420916" cy="1127257"/>
          </a:xfrm>
          <a:custGeom>
            <a:avLst/>
            <a:gdLst>
              <a:gd name="connsiteX0" fmla="*/ 5844 w 97638"/>
              <a:gd name="connsiteY0" fmla="*/ 3688 h 970662"/>
              <a:gd name="connsiteX1" fmla="*/ 84693 w 97638"/>
              <a:gd name="connsiteY1" fmla="*/ 0 h 970662"/>
              <a:gd name="connsiteX2" fmla="*/ 97639 w 97638"/>
              <a:gd name="connsiteY2" fmla="*/ 970663 h 970662"/>
              <a:gd name="connsiteX3" fmla="*/ 0 w 97638"/>
              <a:gd name="connsiteY3" fmla="*/ 968684 h 970662"/>
              <a:gd name="connsiteX4" fmla="*/ 5844 w 97638"/>
              <a:gd name="connsiteY4" fmla="*/ 3688 h 970662"/>
              <a:gd name="connsiteX0" fmla="*/ 0 w 91795"/>
              <a:gd name="connsiteY0" fmla="*/ 3688 h 970663"/>
              <a:gd name="connsiteX1" fmla="*/ 78849 w 91795"/>
              <a:gd name="connsiteY1" fmla="*/ 0 h 970663"/>
              <a:gd name="connsiteX2" fmla="*/ 91795 w 91795"/>
              <a:gd name="connsiteY2" fmla="*/ 970663 h 970663"/>
              <a:gd name="connsiteX3" fmla="*/ 1881 w 91795"/>
              <a:gd name="connsiteY3" fmla="*/ 959802 h 970663"/>
              <a:gd name="connsiteX4" fmla="*/ 0 w 91795"/>
              <a:gd name="connsiteY4" fmla="*/ 3688 h 970663"/>
              <a:gd name="connsiteX0" fmla="*/ 2218 w 94013"/>
              <a:gd name="connsiteY0" fmla="*/ 3688 h 970663"/>
              <a:gd name="connsiteX1" fmla="*/ 81067 w 94013"/>
              <a:gd name="connsiteY1" fmla="*/ 0 h 970663"/>
              <a:gd name="connsiteX2" fmla="*/ 94013 w 94013"/>
              <a:gd name="connsiteY2" fmla="*/ 970663 h 970663"/>
              <a:gd name="connsiteX3" fmla="*/ 4099 w 94013"/>
              <a:gd name="connsiteY3" fmla="*/ 959802 h 970663"/>
              <a:gd name="connsiteX4" fmla="*/ 2218 w 94013"/>
              <a:gd name="connsiteY4" fmla="*/ 3688 h 970663"/>
              <a:gd name="connsiteX0" fmla="*/ 2218 w 94013"/>
              <a:gd name="connsiteY0" fmla="*/ 3688 h 970663"/>
              <a:gd name="connsiteX1" fmla="*/ 81067 w 94013"/>
              <a:gd name="connsiteY1" fmla="*/ 0 h 970663"/>
              <a:gd name="connsiteX2" fmla="*/ 92870 w 94013"/>
              <a:gd name="connsiteY2" fmla="*/ 937704 h 970663"/>
              <a:gd name="connsiteX3" fmla="*/ 94013 w 94013"/>
              <a:gd name="connsiteY3" fmla="*/ 970663 h 970663"/>
              <a:gd name="connsiteX4" fmla="*/ 4099 w 94013"/>
              <a:gd name="connsiteY4" fmla="*/ 959802 h 970663"/>
              <a:gd name="connsiteX5" fmla="*/ 2218 w 94013"/>
              <a:gd name="connsiteY5" fmla="*/ 3688 h 970663"/>
              <a:gd name="connsiteX0" fmla="*/ 2218 w 94013"/>
              <a:gd name="connsiteY0" fmla="*/ 3688 h 974035"/>
              <a:gd name="connsiteX1" fmla="*/ 81067 w 94013"/>
              <a:gd name="connsiteY1" fmla="*/ 0 h 974035"/>
              <a:gd name="connsiteX2" fmla="*/ 92870 w 94013"/>
              <a:gd name="connsiteY2" fmla="*/ 937704 h 974035"/>
              <a:gd name="connsiteX3" fmla="*/ 94013 w 94013"/>
              <a:gd name="connsiteY3" fmla="*/ 970663 h 974035"/>
              <a:gd name="connsiteX4" fmla="*/ 4099 w 94013"/>
              <a:gd name="connsiteY4" fmla="*/ 959802 h 974035"/>
              <a:gd name="connsiteX5" fmla="*/ 2218 w 94013"/>
              <a:gd name="connsiteY5" fmla="*/ 3688 h 974035"/>
              <a:gd name="connsiteX0" fmla="*/ 2218 w 94013"/>
              <a:gd name="connsiteY0" fmla="*/ 3688 h 974841"/>
              <a:gd name="connsiteX1" fmla="*/ 81067 w 94013"/>
              <a:gd name="connsiteY1" fmla="*/ 0 h 974841"/>
              <a:gd name="connsiteX2" fmla="*/ 92870 w 94013"/>
              <a:gd name="connsiteY2" fmla="*/ 937704 h 974841"/>
              <a:gd name="connsiteX3" fmla="*/ 94013 w 94013"/>
              <a:gd name="connsiteY3" fmla="*/ 970663 h 974841"/>
              <a:gd name="connsiteX4" fmla="*/ 4099 w 94013"/>
              <a:gd name="connsiteY4" fmla="*/ 959802 h 974841"/>
              <a:gd name="connsiteX5" fmla="*/ 2218 w 94013"/>
              <a:gd name="connsiteY5" fmla="*/ 3688 h 974841"/>
              <a:gd name="connsiteX0" fmla="*/ 417 w 92212"/>
              <a:gd name="connsiteY0" fmla="*/ 3688 h 974841"/>
              <a:gd name="connsiteX1" fmla="*/ 79266 w 92212"/>
              <a:gd name="connsiteY1" fmla="*/ 0 h 974841"/>
              <a:gd name="connsiteX2" fmla="*/ 91069 w 92212"/>
              <a:gd name="connsiteY2" fmla="*/ 937704 h 974841"/>
              <a:gd name="connsiteX3" fmla="*/ 92212 w 92212"/>
              <a:gd name="connsiteY3" fmla="*/ 970663 h 974841"/>
              <a:gd name="connsiteX4" fmla="*/ 2298 w 92212"/>
              <a:gd name="connsiteY4" fmla="*/ 959802 h 974841"/>
              <a:gd name="connsiteX5" fmla="*/ 417 w 92212"/>
              <a:gd name="connsiteY5" fmla="*/ 3688 h 974841"/>
              <a:gd name="connsiteX0" fmla="*/ 417 w 92212"/>
              <a:gd name="connsiteY0" fmla="*/ 4006 h 975159"/>
              <a:gd name="connsiteX1" fmla="*/ 79266 w 92212"/>
              <a:gd name="connsiteY1" fmla="*/ 318 h 975159"/>
              <a:gd name="connsiteX2" fmla="*/ 91069 w 92212"/>
              <a:gd name="connsiteY2" fmla="*/ 938022 h 975159"/>
              <a:gd name="connsiteX3" fmla="*/ 92212 w 92212"/>
              <a:gd name="connsiteY3" fmla="*/ 970981 h 975159"/>
              <a:gd name="connsiteX4" fmla="*/ 2298 w 92212"/>
              <a:gd name="connsiteY4" fmla="*/ 960120 h 975159"/>
              <a:gd name="connsiteX5" fmla="*/ 417 w 92212"/>
              <a:gd name="connsiteY5" fmla="*/ 4006 h 975159"/>
              <a:gd name="connsiteX0" fmla="*/ 417 w 91146"/>
              <a:gd name="connsiteY0" fmla="*/ 4006 h 973108"/>
              <a:gd name="connsiteX1" fmla="*/ 79266 w 91146"/>
              <a:gd name="connsiteY1" fmla="*/ 318 h 973108"/>
              <a:gd name="connsiteX2" fmla="*/ 91069 w 91146"/>
              <a:gd name="connsiteY2" fmla="*/ 938022 h 973108"/>
              <a:gd name="connsiteX3" fmla="*/ 90657 w 91146"/>
              <a:gd name="connsiteY3" fmla="*/ 968388 h 973108"/>
              <a:gd name="connsiteX4" fmla="*/ 2298 w 91146"/>
              <a:gd name="connsiteY4" fmla="*/ 960120 h 973108"/>
              <a:gd name="connsiteX5" fmla="*/ 417 w 91146"/>
              <a:gd name="connsiteY5" fmla="*/ 4006 h 973108"/>
              <a:gd name="connsiteX0" fmla="*/ 417 w 91146"/>
              <a:gd name="connsiteY0" fmla="*/ 4006 h 968388"/>
              <a:gd name="connsiteX1" fmla="*/ 79266 w 91146"/>
              <a:gd name="connsiteY1" fmla="*/ 318 h 968388"/>
              <a:gd name="connsiteX2" fmla="*/ 91069 w 91146"/>
              <a:gd name="connsiteY2" fmla="*/ 938022 h 968388"/>
              <a:gd name="connsiteX3" fmla="*/ 90657 w 91146"/>
              <a:gd name="connsiteY3" fmla="*/ 968388 h 968388"/>
              <a:gd name="connsiteX4" fmla="*/ 2298 w 91146"/>
              <a:gd name="connsiteY4" fmla="*/ 960120 h 968388"/>
              <a:gd name="connsiteX5" fmla="*/ 417 w 91146"/>
              <a:gd name="connsiteY5" fmla="*/ 4006 h 968388"/>
              <a:gd name="connsiteX0" fmla="*/ 417 w 91069"/>
              <a:gd name="connsiteY0" fmla="*/ 4006 h 1067906"/>
              <a:gd name="connsiteX1" fmla="*/ 79266 w 91069"/>
              <a:gd name="connsiteY1" fmla="*/ 318 h 1067906"/>
              <a:gd name="connsiteX2" fmla="*/ 91069 w 91069"/>
              <a:gd name="connsiteY2" fmla="*/ 938022 h 1067906"/>
              <a:gd name="connsiteX3" fmla="*/ 2298 w 91069"/>
              <a:gd name="connsiteY3" fmla="*/ 960120 h 1067906"/>
              <a:gd name="connsiteX4" fmla="*/ 417 w 91069"/>
              <a:gd name="connsiteY4" fmla="*/ 4006 h 1067906"/>
              <a:gd name="connsiteX0" fmla="*/ 417 w 91069"/>
              <a:gd name="connsiteY0" fmla="*/ 4006 h 1026125"/>
              <a:gd name="connsiteX1" fmla="*/ 79266 w 91069"/>
              <a:gd name="connsiteY1" fmla="*/ 318 h 1026125"/>
              <a:gd name="connsiteX2" fmla="*/ 91069 w 91069"/>
              <a:gd name="connsiteY2" fmla="*/ 938022 h 1026125"/>
              <a:gd name="connsiteX3" fmla="*/ 2298 w 91069"/>
              <a:gd name="connsiteY3" fmla="*/ 960120 h 1026125"/>
              <a:gd name="connsiteX4" fmla="*/ 417 w 91069"/>
              <a:gd name="connsiteY4" fmla="*/ 4006 h 1026125"/>
              <a:gd name="connsiteX0" fmla="*/ 417 w 91069"/>
              <a:gd name="connsiteY0" fmla="*/ 4006 h 1028529"/>
              <a:gd name="connsiteX1" fmla="*/ 79266 w 91069"/>
              <a:gd name="connsiteY1" fmla="*/ 318 h 1028529"/>
              <a:gd name="connsiteX2" fmla="*/ 91069 w 91069"/>
              <a:gd name="connsiteY2" fmla="*/ 947915 h 1028529"/>
              <a:gd name="connsiteX3" fmla="*/ 2298 w 91069"/>
              <a:gd name="connsiteY3" fmla="*/ 960120 h 1028529"/>
              <a:gd name="connsiteX4" fmla="*/ 417 w 91069"/>
              <a:gd name="connsiteY4" fmla="*/ 4006 h 1028529"/>
              <a:gd name="connsiteX0" fmla="*/ 417 w 91069"/>
              <a:gd name="connsiteY0" fmla="*/ 4006 h 960120"/>
              <a:gd name="connsiteX1" fmla="*/ 79266 w 91069"/>
              <a:gd name="connsiteY1" fmla="*/ 318 h 960120"/>
              <a:gd name="connsiteX2" fmla="*/ 91069 w 91069"/>
              <a:gd name="connsiteY2" fmla="*/ 947915 h 960120"/>
              <a:gd name="connsiteX3" fmla="*/ 2298 w 91069"/>
              <a:gd name="connsiteY3" fmla="*/ 960120 h 960120"/>
              <a:gd name="connsiteX4" fmla="*/ 417 w 91069"/>
              <a:gd name="connsiteY4" fmla="*/ 4006 h 960120"/>
              <a:gd name="connsiteX0" fmla="*/ 1389 w 92041"/>
              <a:gd name="connsiteY0" fmla="*/ 4006 h 956522"/>
              <a:gd name="connsiteX1" fmla="*/ 80238 w 92041"/>
              <a:gd name="connsiteY1" fmla="*/ 318 h 956522"/>
              <a:gd name="connsiteX2" fmla="*/ 92041 w 92041"/>
              <a:gd name="connsiteY2" fmla="*/ 947915 h 956522"/>
              <a:gd name="connsiteX3" fmla="*/ 1832 w 92041"/>
              <a:gd name="connsiteY3" fmla="*/ 956522 h 956522"/>
              <a:gd name="connsiteX4" fmla="*/ 1389 w 92041"/>
              <a:gd name="connsiteY4" fmla="*/ 4006 h 956522"/>
              <a:gd name="connsiteX0" fmla="*/ 0 w 90652"/>
              <a:gd name="connsiteY0" fmla="*/ 4006 h 956522"/>
              <a:gd name="connsiteX1" fmla="*/ 78849 w 90652"/>
              <a:gd name="connsiteY1" fmla="*/ 318 h 956522"/>
              <a:gd name="connsiteX2" fmla="*/ 90652 w 90652"/>
              <a:gd name="connsiteY2" fmla="*/ 947915 h 956522"/>
              <a:gd name="connsiteX3" fmla="*/ 443 w 90652"/>
              <a:gd name="connsiteY3" fmla="*/ 956522 h 956522"/>
              <a:gd name="connsiteX4" fmla="*/ 0 w 90652"/>
              <a:gd name="connsiteY4" fmla="*/ 4006 h 956522"/>
              <a:gd name="connsiteX0" fmla="*/ 0 w 90652"/>
              <a:gd name="connsiteY0" fmla="*/ 3433 h 955949"/>
              <a:gd name="connsiteX1" fmla="*/ 77551 w 90652"/>
              <a:gd name="connsiteY1" fmla="*/ 1241 h 955949"/>
              <a:gd name="connsiteX2" fmla="*/ 90652 w 90652"/>
              <a:gd name="connsiteY2" fmla="*/ 947342 h 955949"/>
              <a:gd name="connsiteX3" fmla="*/ 443 w 90652"/>
              <a:gd name="connsiteY3" fmla="*/ 955949 h 955949"/>
              <a:gd name="connsiteX4" fmla="*/ 0 w 90652"/>
              <a:gd name="connsiteY4" fmla="*/ 3433 h 955949"/>
              <a:gd name="connsiteX0" fmla="*/ 0 w 90652"/>
              <a:gd name="connsiteY0" fmla="*/ 2408 h 954924"/>
              <a:gd name="connsiteX1" fmla="*/ 84401 w 90652"/>
              <a:gd name="connsiteY1" fmla="*/ 4707 h 954924"/>
              <a:gd name="connsiteX2" fmla="*/ 90652 w 90652"/>
              <a:gd name="connsiteY2" fmla="*/ 946317 h 954924"/>
              <a:gd name="connsiteX3" fmla="*/ 443 w 90652"/>
              <a:gd name="connsiteY3" fmla="*/ 954924 h 954924"/>
              <a:gd name="connsiteX4" fmla="*/ 0 w 90652"/>
              <a:gd name="connsiteY4" fmla="*/ 2408 h 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652" h="954924">
                <a:moveTo>
                  <a:pt x="0" y="2408"/>
                </a:moveTo>
                <a:cubicBezTo>
                  <a:pt x="39492" y="-4560"/>
                  <a:pt x="58118" y="5936"/>
                  <a:pt x="84401" y="4707"/>
                </a:cubicBezTo>
                <a:cubicBezTo>
                  <a:pt x="88335" y="324448"/>
                  <a:pt x="86718" y="626576"/>
                  <a:pt x="90652" y="946317"/>
                </a:cubicBezTo>
                <a:cubicBezTo>
                  <a:pt x="79622" y="956987"/>
                  <a:pt x="21665" y="953202"/>
                  <a:pt x="443" y="954924"/>
                </a:cubicBezTo>
                <a:cubicBezTo>
                  <a:pt x="221" y="861746"/>
                  <a:pt x="627" y="321113"/>
                  <a:pt x="0" y="2408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Freeform 60">
            <a:extLst>
              <a:ext uri="{FF2B5EF4-FFF2-40B4-BE49-F238E27FC236}">
                <a16:creationId xmlns:a16="http://schemas.microsoft.com/office/drawing/2014/main" id="{F0BAC55E-57CC-0335-6D52-7A49EDDF5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833899" y="5184855"/>
            <a:ext cx="408974" cy="1132096"/>
          </a:xfrm>
          <a:custGeom>
            <a:avLst/>
            <a:gdLst>
              <a:gd name="connsiteX0" fmla="*/ 0 w 89322"/>
              <a:gd name="connsiteY0" fmla="*/ 1259 h 946063"/>
              <a:gd name="connsiteX1" fmla="*/ 89323 w 89322"/>
              <a:gd name="connsiteY1" fmla="*/ 0 h 946063"/>
              <a:gd name="connsiteX2" fmla="*/ 87434 w 89322"/>
              <a:gd name="connsiteY2" fmla="*/ 945029 h 946063"/>
              <a:gd name="connsiteX3" fmla="*/ 12677 w 89322"/>
              <a:gd name="connsiteY3" fmla="*/ 946063 h 946063"/>
              <a:gd name="connsiteX4" fmla="*/ 0 w 89322"/>
              <a:gd name="connsiteY4" fmla="*/ 1259 h 946063"/>
              <a:gd name="connsiteX0" fmla="*/ 0 w 89323"/>
              <a:gd name="connsiteY0" fmla="*/ 1259 h 946078"/>
              <a:gd name="connsiteX1" fmla="*/ 89323 w 89323"/>
              <a:gd name="connsiteY1" fmla="*/ 0 h 946078"/>
              <a:gd name="connsiteX2" fmla="*/ 87434 w 89323"/>
              <a:gd name="connsiteY2" fmla="*/ 945029 h 946078"/>
              <a:gd name="connsiteX3" fmla="*/ 12677 w 89323"/>
              <a:gd name="connsiteY3" fmla="*/ 946063 h 946078"/>
              <a:gd name="connsiteX4" fmla="*/ 0 w 89323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2347 h 947166"/>
              <a:gd name="connsiteX1" fmla="*/ 89323 w 89955"/>
              <a:gd name="connsiteY1" fmla="*/ 1088 h 947166"/>
              <a:gd name="connsiteX2" fmla="*/ 87434 w 89955"/>
              <a:gd name="connsiteY2" fmla="*/ 946117 h 947166"/>
              <a:gd name="connsiteX3" fmla="*/ 12677 w 89955"/>
              <a:gd name="connsiteY3" fmla="*/ 947151 h 947166"/>
              <a:gd name="connsiteX4" fmla="*/ 0 w 89955"/>
              <a:gd name="connsiteY4" fmla="*/ 2347 h 947166"/>
              <a:gd name="connsiteX0" fmla="*/ 0 w 89955"/>
              <a:gd name="connsiteY0" fmla="*/ 2347 h 946640"/>
              <a:gd name="connsiteX1" fmla="*/ 89323 w 89955"/>
              <a:gd name="connsiteY1" fmla="*/ 1088 h 946640"/>
              <a:gd name="connsiteX2" fmla="*/ 87434 w 89955"/>
              <a:gd name="connsiteY2" fmla="*/ 946117 h 946640"/>
              <a:gd name="connsiteX3" fmla="*/ 5585 w 89955"/>
              <a:gd name="connsiteY3" fmla="*/ 944934 h 946640"/>
              <a:gd name="connsiteX4" fmla="*/ 0 w 89955"/>
              <a:gd name="connsiteY4" fmla="*/ 2347 h 946640"/>
              <a:gd name="connsiteX0" fmla="*/ 0 w 91193"/>
              <a:gd name="connsiteY0" fmla="*/ 2347 h 946640"/>
              <a:gd name="connsiteX1" fmla="*/ 89323 w 91193"/>
              <a:gd name="connsiteY1" fmla="*/ 1088 h 946640"/>
              <a:gd name="connsiteX2" fmla="*/ 89207 w 91193"/>
              <a:gd name="connsiteY2" fmla="*/ 946117 h 946640"/>
              <a:gd name="connsiteX3" fmla="*/ 5585 w 91193"/>
              <a:gd name="connsiteY3" fmla="*/ 944934 h 946640"/>
              <a:gd name="connsiteX4" fmla="*/ 0 w 91193"/>
              <a:gd name="connsiteY4" fmla="*/ 2347 h 946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93" h="946640">
                <a:moveTo>
                  <a:pt x="0" y="2347"/>
                </a:moveTo>
                <a:cubicBezTo>
                  <a:pt x="36299" y="-2337"/>
                  <a:pt x="59549" y="1508"/>
                  <a:pt x="89323" y="1088"/>
                </a:cubicBezTo>
                <a:cubicBezTo>
                  <a:pt x="88693" y="316098"/>
                  <a:pt x="93915" y="805905"/>
                  <a:pt x="89207" y="946117"/>
                </a:cubicBezTo>
                <a:cubicBezTo>
                  <a:pt x="61842" y="947883"/>
                  <a:pt x="30504" y="944589"/>
                  <a:pt x="5585" y="944934"/>
                </a:cubicBezTo>
                <a:cubicBezTo>
                  <a:pt x="544" y="755058"/>
                  <a:pt x="4226" y="317282"/>
                  <a:pt x="0" y="2347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 61">
            <a:extLst>
              <a:ext uri="{FF2B5EF4-FFF2-40B4-BE49-F238E27FC236}">
                <a16:creationId xmlns:a16="http://schemas.microsoft.com/office/drawing/2014/main" id="{9DB1B58E-DBD8-7EB5-C28A-EA8EE5300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1264333" y="5191909"/>
            <a:ext cx="423801" cy="1123474"/>
          </a:xfrm>
          <a:custGeom>
            <a:avLst/>
            <a:gdLst>
              <a:gd name="connsiteX0" fmla="*/ 1034 w 94716"/>
              <a:gd name="connsiteY0" fmla="*/ 0 h 982175"/>
              <a:gd name="connsiteX1" fmla="*/ 84916 w 94716"/>
              <a:gd name="connsiteY1" fmla="*/ 809 h 982175"/>
              <a:gd name="connsiteX2" fmla="*/ 94716 w 94716"/>
              <a:gd name="connsiteY2" fmla="*/ 979117 h 982175"/>
              <a:gd name="connsiteX3" fmla="*/ 0 w 94716"/>
              <a:gd name="connsiteY3" fmla="*/ 982175 h 982175"/>
              <a:gd name="connsiteX4" fmla="*/ 1034 w 94716"/>
              <a:gd name="connsiteY4" fmla="*/ 0 h 98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716" h="982175">
                <a:moveTo>
                  <a:pt x="1034" y="0"/>
                </a:moveTo>
                <a:lnTo>
                  <a:pt x="84916" y="809"/>
                </a:lnTo>
                <a:lnTo>
                  <a:pt x="94716" y="979117"/>
                </a:lnTo>
                <a:lnTo>
                  <a:pt x="0" y="982175"/>
                </a:lnTo>
                <a:lnTo>
                  <a:pt x="1034" y="0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 62">
            <a:extLst>
              <a:ext uri="{FF2B5EF4-FFF2-40B4-BE49-F238E27FC236}">
                <a16:creationId xmlns:a16="http://schemas.microsoft.com/office/drawing/2014/main" id="{FC32AF3E-766E-C7E5-CA07-9BD1C23C5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35345" y="5174451"/>
            <a:ext cx="400587" cy="1144947"/>
          </a:xfrm>
          <a:custGeom>
            <a:avLst/>
            <a:gdLst>
              <a:gd name="connsiteX0" fmla="*/ 0 w 76150"/>
              <a:gd name="connsiteY0" fmla="*/ 1934 h 958565"/>
              <a:gd name="connsiteX1" fmla="*/ 76151 w 76150"/>
              <a:gd name="connsiteY1" fmla="*/ 0 h 958565"/>
              <a:gd name="connsiteX2" fmla="*/ 76061 w 76150"/>
              <a:gd name="connsiteY2" fmla="*/ 958565 h 958565"/>
              <a:gd name="connsiteX3" fmla="*/ 11688 w 76150"/>
              <a:gd name="connsiteY3" fmla="*/ 953303 h 958565"/>
              <a:gd name="connsiteX4" fmla="*/ 0 w 76150"/>
              <a:gd name="connsiteY4" fmla="*/ 1934 h 958565"/>
              <a:gd name="connsiteX0" fmla="*/ 0 w 76151"/>
              <a:gd name="connsiteY0" fmla="*/ 18540 h 975171"/>
              <a:gd name="connsiteX1" fmla="*/ 76151 w 76151"/>
              <a:gd name="connsiteY1" fmla="*/ 0 h 975171"/>
              <a:gd name="connsiteX2" fmla="*/ 76061 w 76151"/>
              <a:gd name="connsiteY2" fmla="*/ 975171 h 975171"/>
              <a:gd name="connsiteX3" fmla="*/ 11688 w 76151"/>
              <a:gd name="connsiteY3" fmla="*/ 969909 h 975171"/>
              <a:gd name="connsiteX4" fmla="*/ 0 w 76151"/>
              <a:gd name="connsiteY4" fmla="*/ 18540 h 975171"/>
              <a:gd name="connsiteX0" fmla="*/ 0 w 76151"/>
              <a:gd name="connsiteY0" fmla="*/ 5629 h 975171"/>
              <a:gd name="connsiteX1" fmla="*/ 76151 w 76151"/>
              <a:gd name="connsiteY1" fmla="*/ 0 h 975171"/>
              <a:gd name="connsiteX2" fmla="*/ 76061 w 76151"/>
              <a:gd name="connsiteY2" fmla="*/ 975171 h 975171"/>
              <a:gd name="connsiteX3" fmla="*/ 11688 w 76151"/>
              <a:gd name="connsiteY3" fmla="*/ 969909 h 975171"/>
              <a:gd name="connsiteX4" fmla="*/ 0 w 76151"/>
              <a:gd name="connsiteY4" fmla="*/ 5629 h 975171"/>
              <a:gd name="connsiteX0" fmla="*/ 0 w 76151"/>
              <a:gd name="connsiteY0" fmla="*/ 5629 h 969909"/>
              <a:gd name="connsiteX1" fmla="*/ 76151 w 76151"/>
              <a:gd name="connsiteY1" fmla="*/ 0 h 969909"/>
              <a:gd name="connsiteX2" fmla="*/ 76061 w 76151"/>
              <a:gd name="connsiteY2" fmla="*/ 967976 h 969909"/>
              <a:gd name="connsiteX3" fmla="*/ 11688 w 76151"/>
              <a:gd name="connsiteY3" fmla="*/ 969909 h 969909"/>
              <a:gd name="connsiteX4" fmla="*/ 0 w 76151"/>
              <a:gd name="connsiteY4" fmla="*/ 5629 h 969909"/>
              <a:gd name="connsiteX0" fmla="*/ 0 w 76151"/>
              <a:gd name="connsiteY0" fmla="*/ 5629 h 969909"/>
              <a:gd name="connsiteX1" fmla="*/ 76151 w 76151"/>
              <a:gd name="connsiteY1" fmla="*/ 0 h 969909"/>
              <a:gd name="connsiteX2" fmla="*/ 76061 w 76151"/>
              <a:gd name="connsiteY2" fmla="*/ 967976 h 969909"/>
              <a:gd name="connsiteX3" fmla="*/ 4634 w 76151"/>
              <a:gd name="connsiteY3" fmla="*/ 969909 h 969909"/>
              <a:gd name="connsiteX4" fmla="*/ 0 w 76151"/>
              <a:gd name="connsiteY4" fmla="*/ 5629 h 969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151" h="969909">
                <a:moveTo>
                  <a:pt x="0" y="5629"/>
                </a:moveTo>
                <a:lnTo>
                  <a:pt x="76151" y="0"/>
                </a:lnTo>
                <a:cubicBezTo>
                  <a:pt x="76121" y="322659"/>
                  <a:pt x="76091" y="645317"/>
                  <a:pt x="76061" y="967976"/>
                </a:cubicBezTo>
                <a:lnTo>
                  <a:pt x="4634" y="969909"/>
                </a:lnTo>
                <a:cubicBezTo>
                  <a:pt x="3089" y="648482"/>
                  <a:pt x="1545" y="327056"/>
                  <a:pt x="0" y="5629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 71">
            <a:extLst>
              <a:ext uri="{FF2B5EF4-FFF2-40B4-BE49-F238E27FC236}">
                <a16:creationId xmlns:a16="http://schemas.microsoft.com/office/drawing/2014/main" id="{2679563B-C259-84C9-F63F-8B34A86A8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3067" y="5190067"/>
            <a:ext cx="366538" cy="1127755"/>
          </a:xfrm>
          <a:custGeom>
            <a:avLst/>
            <a:gdLst>
              <a:gd name="connsiteX0" fmla="*/ 5844 w 97638"/>
              <a:gd name="connsiteY0" fmla="*/ 3688 h 970662"/>
              <a:gd name="connsiteX1" fmla="*/ 84693 w 97638"/>
              <a:gd name="connsiteY1" fmla="*/ 0 h 970662"/>
              <a:gd name="connsiteX2" fmla="*/ 97639 w 97638"/>
              <a:gd name="connsiteY2" fmla="*/ 970663 h 970662"/>
              <a:gd name="connsiteX3" fmla="*/ 0 w 97638"/>
              <a:gd name="connsiteY3" fmla="*/ 968684 h 970662"/>
              <a:gd name="connsiteX4" fmla="*/ 5844 w 97638"/>
              <a:gd name="connsiteY4" fmla="*/ 3688 h 970662"/>
              <a:gd name="connsiteX0" fmla="*/ 0 w 91795"/>
              <a:gd name="connsiteY0" fmla="*/ 3688 h 970663"/>
              <a:gd name="connsiteX1" fmla="*/ 78849 w 91795"/>
              <a:gd name="connsiteY1" fmla="*/ 0 h 970663"/>
              <a:gd name="connsiteX2" fmla="*/ 91795 w 91795"/>
              <a:gd name="connsiteY2" fmla="*/ 970663 h 970663"/>
              <a:gd name="connsiteX3" fmla="*/ 1881 w 91795"/>
              <a:gd name="connsiteY3" fmla="*/ 959802 h 970663"/>
              <a:gd name="connsiteX4" fmla="*/ 0 w 91795"/>
              <a:gd name="connsiteY4" fmla="*/ 3688 h 970663"/>
              <a:gd name="connsiteX0" fmla="*/ 2218 w 94013"/>
              <a:gd name="connsiteY0" fmla="*/ 3688 h 970663"/>
              <a:gd name="connsiteX1" fmla="*/ 81067 w 94013"/>
              <a:gd name="connsiteY1" fmla="*/ 0 h 970663"/>
              <a:gd name="connsiteX2" fmla="*/ 94013 w 94013"/>
              <a:gd name="connsiteY2" fmla="*/ 970663 h 970663"/>
              <a:gd name="connsiteX3" fmla="*/ 4099 w 94013"/>
              <a:gd name="connsiteY3" fmla="*/ 959802 h 970663"/>
              <a:gd name="connsiteX4" fmla="*/ 2218 w 94013"/>
              <a:gd name="connsiteY4" fmla="*/ 3688 h 970663"/>
              <a:gd name="connsiteX0" fmla="*/ 2218 w 94013"/>
              <a:gd name="connsiteY0" fmla="*/ 3688 h 970663"/>
              <a:gd name="connsiteX1" fmla="*/ 81067 w 94013"/>
              <a:gd name="connsiteY1" fmla="*/ 0 h 970663"/>
              <a:gd name="connsiteX2" fmla="*/ 92870 w 94013"/>
              <a:gd name="connsiteY2" fmla="*/ 937704 h 970663"/>
              <a:gd name="connsiteX3" fmla="*/ 94013 w 94013"/>
              <a:gd name="connsiteY3" fmla="*/ 970663 h 970663"/>
              <a:gd name="connsiteX4" fmla="*/ 4099 w 94013"/>
              <a:gd name="connsiteY4" fmla="*/ 959802 h 970663"/>
              <a:gd name="connsiteX5" fmla="*/ 2218 w 94013"/>
              <a:gd name="connsiteY5" fmla="*/ 3688 h 970663"/>
              <a:gd name="connsiteX0" fmla="*/ 2218 w 94013"/>
              <a:gd name="connsiteY0" fmla="*/ 3688 h 974035"/>
              <a:gd name="connsiteX1" fmla="*/ 81067 w 94013"/>
              <a:gd name="connsiteY1" fmla="*/ 0 h 974035"/>
              <a:gd name="connsiteX2" fmla="*/ 92870 w 94013"/>
              <a:gd name="connsiteY2" fmla="*/ 937704 h 974035"/>
              <a:gd name="connsiteX3" fmla="*/ 94013 w 94013"/>
              <a:gd name="connsiteY3" fmla="*/ 970663 h 974035"/>
              <a:gd name="connsiteX4" fmla="*/ 4099 w 94013"/>
              <a:gd name="connsiteY4" fmla="*/ 959802 h 974035"/>
              <a:gd name="connsiteX5" fmla="*/ 2218 w 94013"/>
              <a:gd name="connsiteY5" fmla="*/ 3688 h 974035"/>
              <a:gd name="connsiteX0" fmla="*/ 2218 w 94013"/>
              <a:gd name="connsiteY0" fmla="*/ 3688 h 974841"/>
              <a:gd name="connsiteX1" fmla="*/ 81067 w 94013"/>
              <a:gd name="connsiteY1" fmla="*/ 0 h 974841"/>
              <a:gd name="connsiteX2" fmla="*/ 92870 w 94013"/>
              <a:gd name="connsiteY2" fmla="*/ 937704 h 974841"/>
              <a:gd name="connsiteX3" fmla="*/ 94013 w 94013"/>
              <a:gd name="connsiteY3" fmla="*/ 970663 h 974841"/>
              <a:gd name="connsiteX4" fmla="*/ 4099 w 94013"/>
              <a:gd name="connsiteY4" fmla="*/ 959802 h 974841"/>
              <a:gd name="connsiteX5" fmla="*/ 2218 w 94013"/>
              <a:gd name="connsiteY5" fmla="*/ 3688 h 974841"/>
              <a:gd name="connsiteX0" fmla="*/ 417 w 92212"/>
              <a:gd name="connsiteY0" fmla="*/ 3688 h 974841"/>
              <a:gd name="connsiteX1" fmla="*/ 79266 w 92212"/>
              <a:gd name="connsiteY1" fmla="*/ 0 h 974841"/>
              <a:gd name="connsiteX2" fmla="*/ 91069 w 92212"/>
              <a:gd name="connsiteY2" fmla="*/ 937704 h 974841"/>
              <a:gd name="connsiteX3" fmla="*/ 92212 w 92212"/>
              <a:gd name="connsiteY3" fmla="*/ 970663 h 974841"/>
              <a:gd name="connsiteX4" fmla="*/ 2298 w 92212"/>
              <a:gd name="connsiteY4" fmla="*/ 959802 h 974841"/>
              <a:gd name="connsiteX5" fmla="*/ 417 w 92212"/>
              <a:gd name="connsiteY5" fmla="*/ 3688 h 974841"/>
              <a:gd name="connsiteX0" fmla="*/ 417 w 92212"/>
              <a:gd name="connsiteY0" fmla="*/ 4006 h 975159"/>
              <a:gd name="connsiteX1" fmla="*/ 79266 w 92212"/>
              <a:gd name="connsiteY1" fmla="*/ 318 h 975159"/>
              <a:gd name="connsiteX2" fmla="*/ 91069 w 92212"/>
              <a:gd name="connsiteY2" fmla="*/ 938022 h 975159"/>
              <a:gd name="connsiteX3" fmla="*/ 92212 w 92212"/>
              <a:gd name="connsiteY3" fmla="*/ 970981 h 975159"/>
              <a:gd name="connsiteX4" fmla="*/ 2298 w 92212"/>
              <a:gd name="connsiteY4" fmla="*/ 960120 h 975159"/>
              <a:gd name="connsiteX5" fmla="*/ 417 w 92212"/>
              <a:gd name="connsiteY5" fmla="*/ 4006 h 975159"/>
              <a:gd name="connsiteX0" fmla="*/ 417 w 91146"/>
              <a:gd name="connsiteY0" fmla="*/ 4006 h 973108"/>
              <a:gd name="connsiteX1" fmla="*/ 79266 w 91146"/>
              <a:gd name="connsiteY1" fmla="*/ 318 h 973108"/>
              <a:gd name="connsiteX2" fmla="*/ 91069 w 91146"/>
              <a:gd name="connsiteY2" fmla="*/ 938022 h 973108"/>
              <a:gd name="connsiteX3" fmla="*/ 90657 w 91146"/>
              <a:gd name="connsiteY3" fmla="*/ 968388 h 973108"/>
              <a:gd name="connsiteX4" fmla="*/ 2298 w 91146"/>
              <a:gd name="connsiteY4" fmla="*/ 960120 h 973108"/>
              <a:gd name="connsiteX5" fmla="*/ 417 w 91146"/>
              <a:gd name="connsiteY5" fmla="*/ 4006 h 973108"/>
              <a:gd name="connsiteX0" fmla="*/ 417 w 91146"/>
              <a:gd name="connsiteY0" fmla="*/ 4006 h 968388"/>
              <a:gd name="connsiteX1" fmla="*/ 79266 w 91146"/>
              <a:gd name="connsiteY1" fmla="*/ 318 h 968388"/>
              <a:gd name="connsiteX2" fmla="*/ 91069 w 91146"/>
              <a:gd name="connsiteY2" fmla="*/ 938022 h 968388"/>
              <a:gd name="connsiteX3" fmla="*/ 90657 w 91146"/>
              <a:gd name="connsiteY3" fmla="*/ 968388 h 968388"/>
              <a:gd name="connsiteX4" fmla="*/ 2298 w 91146"/>
              <a:gd name="connsiteY4" fmla="*/ 960120 h 968388"/>
              <a:gd name="connsiteX5" fmla="*/ 417 w 91146"/>
              <a:gd name="connsiteY5" fmla="*/ 4006 h 968388"/>
              <a:gd name="connsiteX0" fmla="*/ 417 w 91069"/>
              <a:gd name="connsiteY0" fmla="*/ 4006 h 1067906"/>
              <a:gd name="connsiteX1" fmla="*/ 79266 w 91069"/>
              <a:gd name="connsiteY1" fmla="*/ 318 h 1067906"/>
              <a:gd name="connsiteX2" fmla="*/ 91069 w 91069"/>
              <a:gd name="connsiteY2" fmla="*/ 938022 h 1067906"/>
              <a:gd name="connsiteX3" fmla="*/ 2298 w 91069"/>
              <a:gd name="connsiteY3" fmla="*/ 960120 h 1067906"/>
              <a:gd name="connsiteX4" fmla="*/ 417 w 91069"/>
              <a:gd name="connsiteY4" fmla="*/ 4006 h 1067906"/>
              <a:gd name="connsiteX0" fmla="*/ 417 w 91069"/>
              <a:gd name="connsiteY0" fmla="*/ 4006 h 1026125"/>
              <a:gd name="connsiteX1" fmla="*/ 79266 w 91069"/>
              <a:gd name="connsiteY1" fmla="*/ 318 h 1026125"/>
              <a:gd name="connsiteX2" fmla="*/ 91069 w 91069"/>
              <a:gd name="connsiteY2" fmla="*/ 938022 h 1026125"/>
              <a:gd name="connsiteX3" fmla="*/ 2298 w 91069"/>
              <a:gd name="connsiteY3" fmla="*/ 960120 h 1026125"/>
              <a:gd name="connsiteX4" fmla="*/ 417 w 91069"/>
              <a:gd name="connsiteY4" fmla="*/ 4006 h 1026125"/>
              <a:gd name="connsiteX0" fmla="*/ 417 w 91069"/>
              <a:gd name="connsiteY0" fmla="*/ 4006 h 1028529"/>
              <a:gd name="connsiteX1" fmla="*/ 79266 w 91069"/>
              <a:gd name="connsiteY1" fmla="*/ 318 h 1028529"/>
              <a:gd name="connsiteX2" fmla="*/ 91069 w 91069"/>
              <a:gd name="connsiteY2" fmla="*/ 947915 h 1028529"/>
              <a:gd name="connsiteX3" fmla="*/ 2298 w 91069"/>
              <a:gd name="connsiteY3" fmla="*/ 960120 h 1028529"/>
              <a:gd name="connsiteX4" fmla="*/ 417 w 91069"/>
              <a:gd name="connsiteY4" fmla="*/ 4006 h 1028529"/>
              <a:gd name="connsiteX0" fmla="*/ 417 w 91069"/>
              <a:gd name="connsiteY0" fmla="*/ 4006 h 960120"/>
              <a:gd name="connsiteX1" fmla="*/ 79266 w 91069"/>
              <a:gd name="connsiteY1" fmla="*/ 318 h 960120"/>
              <a:gd name="connsiteX2" fmla="*/ 91069 w 91069"/>
              <a:gd name="connsiteY2" fmla="*/ 947915 h 960120"/>
              <a:gd name="connsiteX3" fmla="*/ 2298 w 91069"/>
              <a:gd name="connsiteY3" fmla="*/ 960120 h 960120"/>
              <a:gd name="connsiteX4" fmla="*/ 417 w 91069"/>
              <a:gd name="connsiteY4" fmla="*/ 4006 h 960120"/>
              <a:gd name="connsiteX0" fmla="*/ 1389 w 92041"/>
              <a:gd name="connsiteY0" fmla="*/ 4006 h 956522"/>
              <a:gd name="connsiteX1" fmla="*/ 80238 w 92041"/>
              <a:gd name="connsiteY1" fmla="*/ 318 h 956522"/>
              <a:gd name="connsiteX2" fmla="*/ 92041 w 92041"/>
              <a:gd name="connsiteY2" fmla="*/ 947915 h 956522"/>
              <a:gd name="connsiteX3" fmla="*/ 1832 w 92041"/>
              <a:gd name="connsiteY3" fmla="*/ 956522 h 956522"/>
              <a:gd name="connsiteX4" fmla="*/ 1389 w 92041"/>
              <a:gd name="connsiteY4" fmla="*/ 4006 h 956522"/>
              <a:gd name="connsiteX0" fmla="*/ 0 w 90652"/>
              <a:gd name="connsiteY0" fmla="*/ 4006 h 956522"/>
              <a:gd name="connsiteX1" fmla="*/ 78849 w 90652"/>
              <a:gd name="connsiteY1" fmla="*/ 318 h 956522"/>
              <a:gd name="connsiteX2" fmla="*/ 90652 w 90652"/>
              <a:gd name="connsiteY2" fmla="*/ 947915 h 956522"/>
              <a:gd name="connsiteX3" fmla="*/ 443 w 90652"/>
              <a:gd name="connsiteY3" fmla="*/ 956522 h 956522"/>
              <a:gd name="connsiteX4" fmla="*/ 0 w 90652"/>
              <a:gd name="connsiteY4" fmla="*/ 4006 h 956522"/>
              <a:gd name="connsiteX0" fmla="*/ 0 w 90652"/>
              <a:gd name="connsiteY0" fmla="*/ 3433 h 955949"/>
              <a:gd name="connsiteX1" fmla="*/ 77551 w 90652"/>
              <a:gd name="connsiteY1" fmla="*/ 1241 h 955949"/>
              <a:gd name="connsiteX2" fmla="*/ 90652 w 90652"/>
              <a:gd name="connsiteY2" fmla="*/ 947342 h 955949"/>
              <a:gd name="connsiteX3" fmla="*/ 443 w 90652"/>
              <a:gd name="connsiteY3" fmla="*/ 955949 h 955949"/>
              <a:gd name="connsiteX4" fmla="*/ 0 w 90652"/>
              <a:gd name="connsiteY4" fmla="*/ 3433 h 955949"/>
              <a:gd name="connsiteX0" fmla="*/ 0 w 90652"/>
              <a:gd name="connsiteY0" fmla="*/ 2830 h 955346"/>
              <a:gd name="connsiteX1" fmla="*/ 86113 w 90652"/>
              <a:gd name="connsiteY1" fmla="*/ 2884 h 955346"/>
              <a:gd name="connsiteX2" fmla="*/ 90652 w 90652"/>
              <a:gd name="connsiteY2" fmla="*/ 946739 h 955346"/>
              <a:gd name="connsiteX3" fmla="*/ 443 w 90652"/>
              <a:gd name="connsiteY3" fmla="*/ 955346 h 955346"/>
              <a:gd name="connsiteX4" fmla="*/ 0 w 90652"/>
              <a:gd name="connsiteY4" fmla="*/ 2830 h 955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652" h="955346">
                <a:moveTo>
                  <a:pt x="0" y="2830"/>
                </a:moveTo>
                <a:cubicBezTo>
                  <a:pt x="39492" y="-4138"/>
                  <a:pt x="59830" y="4113"/>
                  <a:pt x="86113" y="2884"/>
                </a:cubicBezTo>
                <a:cubicBezTo>
                  <a:pt x="90047" y="322625"/>
                  <a:pt x="86718" y="626998"/>
                  <a:pt x="90652" y="946739"/>
                </a:cubicBezTo>
                <a:cubicBezTo>
                  <a:pt x="79622" y="957409"/>
                  <a:pt x="21665" y="953624"/>
                  <a:pt x="443" y="955346"/>
                </a:cubicBezTo>
                <a:cubicBezTo>
                  <a:pt x="221" y="862168"/>
                  <a:pt x="627" y="321535"/>
                  <a:pt x="0" y="2830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 60">
            <a:extLst>
              <a:ext uri="{FF2B5EF4-FFF2-40B4-BE49-F238E27FC236}">
                <a16:creationId xmlns:a16="http://schemas.microsoft.com/office/drawing/2014/main" id="{3D919FDC-A16A-3274-D393-FB941E11AF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4969305" y="5196555"/>
            <a:ext cx="403422" cy="1132725"/>
          </a:xfrm>
          <a:custGeom>
            <a:avLst/>
            <a:gdLst>
              <a:gd name="connsiteX0" fmla="*/ 0 w 89322"/>
              <a:gd name="connsiteY0" fmla="*/ 1259 h 946063"/>
              <a:gd name="connsiteX1" fmla="*/ 89323 w 89322"/>
              <a:gd name="connsiteY1" fmla="*/ 0 h 946063"/>
              <a:gd name="connsiteX2" fmla="*/ 87434 w 89322"/>
              <a:gd name="connsiteY2" fmla="*/ 945029 h 946063"/>
              <a:gd name="connsiteX3" fmla="*/ 12677 w 89322"/>
              <a:gd name="connsiteY3" fmla="*/ 946063 h 946063"/>
              <a:gd name="connsiteX4" fmla="*/ 0 w 89322"/>
              <a:gd name="connsiteY4" fmla="*/ 1259 h 946063"/>
              <a:gd name="connsiteX0" fmla="*/ 0 w 89323"/>
              <a:gd name="connsiteY0" fmla="*/ 1259 h 946078"/>
              <a:gd name="connsiteX1" fmla="*/ 89323 w 89323"/>
              <a:gd name="connsiteY1" fmla="*/ 0 h 946078"/>
              <a:gd name="connsiteX2" fmla="*/ 87434 w 89323"/>
              <a:gd name="connsiteY2" fmla="*/ 945029 h 946078"/>
              <a:gd name="connsiteX3" fmla="*/ 12677 w 89323"/>
              <a:gd name="connsiteY3" fmla="*/ 946063 h 946078"/>
              <a:gd name="connsiteX4" fmla="*/ 0 w 89323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2347 h 947166"/>
              <a:gd name="connsiteX1" fmla="*/ 89323 w 89955"/>
              <a:gd name="connsiteY1" fmla="*/ 1088 h 947166"/>
              <a:gd name="connsiteX2" fmla="*/ 87434 w 89955"/>
              <a:gd name="connsiteY2" fmla="*/ 946117 h 947166"/>
              <a:gd name="connsiteX3" fmla="*/ 12677 w 89955"/>
              <a:gd name="connsiteY3" fmla="*/ 947151 h 947166"/>
              <a:gd name="connsiteX4" fmla="*/ 0 w 89955"/>
              <a:gd name="connsiteY4" fmla="*/ 2347 h 94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55" h="947166">
                <a:moveTo>
                  <a:pt x="0" y="2347"/>
                </a:moveTo>
                <a:cubicBezTo>
                  <a:pt x="36299" y="-2337"/>
                  <a:pt x="59549" y="1508"/>
                  <a:pt x="89323" y="1088"/>
                </a:cubicBezTo>
                <a:cubicBezTo>
                  <a:pt x="88693" y="316098"/>
                  <a:pt x="92142" y="805905"/>
                  <a:pt x="87434" y="946117"/>
                </a:cubicBezTo>
                <a:cubicBezTo>
                  <a:pt x="60069" y="947883"/>
                  <a:pt x="37596" y="946806"/>
                  <a:pt x="12677" y="947151"/>
                </a:cubicBezTo>
                <a:cubicBezTo>
                  <a:pt x="7636" y="757275"/>
                  <a:pt x="4226" y="317282"/>
                  <a:pt x="0" y="2347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 60">
            <a:extLst>
              <a:ext uri="{FF2B5EF4-FFF2-40B4-BE49-F238E27FC236}">
                <a16:creationId xmlns:a16="http://schemas.microsoft.com/office/drawing/2014/main" id="{5EB87003-E893-682A-8808-56A5504F0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6003123" y="5187304"/>
            <a:ext cx="403422" cy="1132096"/>
          </a:xfrm>
          <a:custGeom>
            <a:avLst/>
            <a:gdLst>
              <a:gd name="connsiteX0" fmla="*/ 0 w 89322"/>
              <a:gd name="connsiteY0" fmla="*/ 1259 h 946063"/>
              <a:gd name="connsiteX1" fmla="*/ 89323 w 89322"/>
              <a:gd name="connsiteY1" fmla="*/ 0 h 946063"/>
              <a:gd name="connsiteX2" fmla="*/ 87434 w 89322"/>
              <a:gd name="connsiteY2" fmla="*/ 945029 h 946063"/>
              <a:gd name="connsiteX3" fmla="*/ 12677 w 89322"/>
              <a:gd name="connsiteY3" fmla="*/ 946063 h 946063"/>
              <a:gd name="connsiteX4" fmla="*/ 0 w 89322"/>
              <a:gd name="connsiteY4" fmla="*/ 1259 h 946063"/>
              <a:gd name="connsiteX0" fmla="*/ 0 w 89323"/>
              <a:gd name="connsiteY0" fmla="*/ 1259 h 946078"/>
              <a:gd name="connsiteX1" fmla="*/ 89323 w 89323"/>
              <a:gd name="connsiteY1" fmla="*/ 0 h 946078"/>
              <a:gd name="connsiteX2" fmla="*/ 87434 w 89323"/>
              <a:gd name="connsiteY2" fmla="*/ 945029 h 946078"/>
              <a:gd name="connsiteX3" fmla="*/ 12677 w 89323"/>
              <a:gd name="connsiteY3" fmla="*/ 946063 h 946078"/>
              <a:gd name="connsiteX4" fmla="*/ 0 w 89323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1259 h 946078"/>
              <a:gd name="connsiteX1" fmla="*/ 89323 w 89955"/>
              <a:gd name="connsiteY1" fmla="*/ 0 h 946078"/>
              <a:gd name="connsiteX2" fmla="*/ 87434 w 89955"/>
              <a:gd name="connsiteY2" fmla="*/ 945029 h 946078"/>
              <a:gd name="connsiteX3" fmla="*/ 12677 w 89955"/>
              <a:gd name="connsiteY3" fmla="*/ 946063 h 946078"/>
              <a:gd name="connsiteX4" fmla="*/ 0 w 89955"/>
              <a:gd name="connsiteY4" fmla="*/ 1259 h 946078"/>
              <a:gd name="connsiteX0" fmla="*/ 0 w 89955"/>
              <a:gd name="connsiteY0" fmla="*/ 2347 h 947166"/>
              <a:gd name="connsiteX1" fmla="*/ 89323 w 89955"/>
              <a:gd name="connsiteY1" fmla="*/ 1088 h 947166"/>
              <a:gd name="connsiteX2" fmla="*/ 87434 w 89955"/>
              <a:gd name="connsiteY2" fmla="*/ 946117 h 947166"/>
              <a:gd name="connsiteX3" fmla="*/ 12677 w 89955"/>
              <a:gd name="connsiteY3" fmla="*/ 947151 h 947166"/>
              <a:gd name="connsiteX4" fmla="*/ 0 w 89955"/>
              <a:gd name="connsiteY4" fmla="*/ 2347 h 947166"/>
              <a:gd name="connsiteX0" fmla="*/ 0 w 89955"/>
              <a:gd name="connsiteY0" fmla="*/ 2347 h 946640"/>
              <a:gd name="connsiteX1" fmla="*/ 89323 w 89955"/>
              <a:gd name="connsiteY1" fmla="*/ 1088 h 946640"/>
              <a:gd name="connsiteX2" fmla="*/ 87434 w 89955"/>
              <a:gd name="connsiteY2" fmla="*/ 946117 h 946640"/>
              <a:gd name="connsiteX3" fmla="*/ 4994 w 89955"/>
              <a:gd name="connsiteY3" fmla="*/ 944935 h 946640"/>
              <a:gd name="connsiteX4" fmla="*/ 0 w 89955"/>
              <a:gd name="connsiteY4" fmla="*/ 2347 h 946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955" h="946640">
                <a:moveTo>
                  <a:pt x="0" y="2347"/>
                </a:moveTo>
                <a:cubicBezTo>
                  <a:pt x="36299" y="-2337"/>
                  <a:pt x="59549" y="1508"/>
                  <a:pt x="89323" y="1088"/>
                </a:cubicBezTo>
                <a:cubicBezTo>
                  <a:pt x="88693" y="316098"/>
                  <a:pt x="92142" y="805905"/>
                  <a:pt x="87434" y="946117"/>
                </a:cubicBezTo>
                <a:cubicBezTo>
                  <a:pt x="60069" y="947883"/>
                  <a:pt x="29913" y="944590"/>
                  <a:pt x="4994" y="944935"/>
                </a:cubicBezTo>
                <a:cubicBezTo>
                  <a:pt x="-47" y="755059"/>
                  <a:pt x="4226" y="317282"/>
                  <a:pt x="0" y="2347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5" name="Freeform 64">
            <a:extLst>
              <a:ext uri="{FF2B5EF4-FFF2-40B4-BE49-F238E27FC236}">
                <a16:creationId xmlns:a16="http://schemas.microsoft.com/office/drawing/2014/main" id="{E75FC013-D8DA-B097-03AB-4C56BCB69D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8640039" y="5198739"/>
            <a:ext cx="385934" cy="1112975"/>
          </a:xfrm>
          <a:custGeom>
            <a:avLst/>
            <a:gdLst>
              <a:gd name="connsiteX0" fmla="*/ 2383 w 86355"/>
              <a:gd name="connsiteY0" fmla="*/ 3643 h 942825"/>
              <a:gd name="connsiteX1" fmla="*/ 84378 w 86355"/>
              <a:gd name="connsiteY1" fmla="*/ 0 h 942825"/>
              <a:gd name="connsiteX2" fmla="*/ 86355 w 86355"/>
              <a:gd name="connsiteY2" fmla="*/ 940622 h 942825"/>
              <a:gd name="connsiteX3" fmla="*/ 0 w 86355"/>
              <a:gd name="connsiteY3" fmla="*/ 942825 h 942825"/>
              <a:gd name="connsiteX4" fmla="*/ 2383 w 86355"/>
              <a:gd name="connsiteY4" fmla="*/ 3643 h 94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55" h="942825">
                <a:moveTo>
                  <a:pt x="2383" y="3643"/>
                </a:moveTo>
                <a:lnTo>
                  <a:pt x="84378" y="0"/>
                </a:lnTo>
                <a:lnTo>
                  <a:pt x="86355" y="940622"/>
                </a:lnTo>
                <a:lnTo>
                  <a:pt x="0" y="942825"/>
                </a:lnTo>
                <a:lnTo>
                  <a:pt x="2383" y="3643"/>
                </a:ln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7D2FA6A-C8A2-F4D7-4C37-FCB1F7550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6304199"/>
            <a:ext cx="12090537" cy="553801"/>
          </a:xfrm>
          <a:custGeom>
            <a:avLst/>
            <a:gdLst>
              <a:gd name="connsiteX0" fmla="*/ 5479466 w 12090537"/>
              <a:gd name="connsiteY0" fmla="*/ 27458 h 553801"/>
              <a:gd name="connsiteX1" fmla="*/ 5481189 w 12090537"/>
              <a:gd name="connsiteY1" fmla="*/ 491355 h 553801"/>
              <a:gd name="connsiteX2" fmla="*/ 5483351 w 12090537"/>
              <a:gd name="connsiteY2" fmla="*/ 553801 h 553801"/>
              <a:gd name="connsiteX3" fmla="*/ 5111775 w 12090537"/>
              <a:gd name="connsiteY3" fmla="*/ 553801 h 553801"/>
              <a:gd name="connsiteX4" fmla="*/ 5111785 w 12090537"/>
              <a:gd name="connsiteY4" fmla="*/ 459399 h 553801"/>
              <a:gd name="connsiteX5" fmla="*/ 5122999 w 12090537"/>
              <a:gd name="connsiteY5" fmla="*/ 31702 h 553801"/>
              <a:gd name="connsiteX6" fmla="*/ 5294744 w 12090537"/>
              <a:gd name="connsiteY6" fmla="*/ 30084 h 553801"/>
              <a:gd name="connsiteX7" fmla="*/ 4783313 w 12090537"/>
              <a:gd name="connsiteY7" fmla="*/ 24494 h 553801"/>
              <a:gd name="connsiteX8" fmla="*/ 4962402 w 12090537"/>
              <a:gd name="connsiteY8" fmla="*/ 35161 h 553801"/>
              <a:gd name="connsiteX9" fmla="*/ 4971786 w 12090537"/>
              <a:gd name="connsiteY9" fmla="*/ 329983 h 553801"/>
              <a:gd name="connsiteX10" fmla="*/ 4982114 w 12090537"/>
              <a:gd name="connsiteY10" fmla="*/ 553801 h 553801"/>
              <a:gd name="connsiteX11" fmla="*/ 4567107 w 12090537"/>
              <a:gd name="connsiteY11" fmla="*/ 553801 h 553801"/>
              <a:gd name="connsiteX12" fmla="*/ 4552026 w 12090537"/>
              <a:gd name="connsiteY12" fmla="*/ 29228 h 553801"/>
              <a:gd name="connsiteX13" fmla="*/ 4783313 w 12090537"/>
              <a:gd name="connsiteY13" fmla="*/ 24494 h 553801"/>
              <a:gd name="connsiteX14" fmla="*/ 12090537 w 12090537"/>
              <a:gd name="connsiteY14" fmla="*/ 22381 h 553801"/>
              <a:gd name="connsiteX15" fmla="*/ 12087120 w 12090537"/>
              <a:gd name="connsiteY15" fmla="*/ 553801 h 553801"/>
              <a:gd name="connsiteX16" fmla="*/ 11714106 w 12090537"/>
              <a:gd name="connsiteY16" fmla="*/ 553801 h 553801"/>
              <a:gd name="connsiteX17" fmla="*/ 11702643 w 12090537"/>
              <a:gd name="connsiteY17" fmla="*/ 23311 h 553801"/>
              <a:gd name="connsiteX18" fmla="*/ 12090537 w 12090537"/>
              <a:gd name="connsiteY18" fmla="*/ 22381 h 553801"/>
              <a:gd name="connsiteX19" fmla="*/ 10868772 w 12090537"/>
              <a:gd name="connsiteY19" fmla="*/ 22115 h 553801"/>
              <a:gd name="connsiteX20" fmla="*/ 11053493 w 12090537"/>
              <a:gd name="connsiteY20" fmla="*/ 22139 h 553801"/>
              <a:gd name="connsiteX21" fmla="*/ 11055217 w 12090537"/>
              <a:gd name="connsiteY21" fmla="*/ 483386 h 553801"/>
              <a:gd name="connsiteX22" fmla="*/ 11057655 w 12090537"/>
              <a:gd name="connsiteY22" fmla="*/ 553801 h 553801"/>
              <a:gd name="connsiteX23" fmla="*/ 10685802 w 12090537"/>
              <a:gd name="connsiteY23" fmla="*/ 553801 h 553801"/>
              <a:gd name="connsiteX24" fmla="*/ 10685813 w 12090537"/>
              <a:gd name="connsiteY24" fmla="*/ 451429 h 553801"/>
              <a:gd name="connsiteX25" fmla="*/ 10697026 w 12090537"/>
              <a:gd name="connsiteY25" fmla="*/ 23732 h 553801"/>
              <a:gd name="connsiteX26" fmla="*/ 10868772 w 12090537"/>
              <a:gd name="connsiteY26" fmla="*/ 22115 h 553801"/>
              <a:gd name="connsiteX27" fmla="*/ 11470801 w 12090537"/>
              <a:gd name="connsiteY27" fmla="*/ 22073 h 553801"/>
              <a:gd name="connsiteX28" fmla="*/ 11595117 w 12090537"/>
              <a:gd name="connsiteY28" fmla="*/ 32270 h 553801"/>
              <a:gd name="connsiteX29" fmla="*/ 11598130 w 12090537"/>
              <a:gd name="connsiteY29" fmla="*/ 244290 h 553801"/>
              <a:gd name="connsiteX30" fmla="*/ 11596822 w 12090537"/>
              <a:gd name="connsiteY30" fmla="*/ 464688 h 553801"/>
              <a:gd name="connsiteX31" fmla="*/ 11595560 w 12090537"/>
              <a:gd name="connsiteY31" fmla="*/ 553801 h 553801"/>
              <a:gd name="connsiteX32" fmla="*/ 11237003 w 12090537"/>
              <a:gd name="connsiteY32" fmla="*/ 553801 h 553801"/>
              <a:gd name="connsiteX33" fmla="*/ 11237003 w 12090537"/>
              <a:gd name="connsiteY33" fmla="*/ 27507 h 553801"/>
              <a:gd name="connsiteX34" fmla="*/ 11382296 w 12090537"/>
              <a:gd name="connsiteY34" fmla="*/ 23568 h 553801"/>
              <a:gd name="connsiteX35" fmla="*/ 4439354 w 12090537"/>
              <a:gd name="connsiteY35" fmla="*/ 20242 h 553801"/>
              <a:gd name="connsiteX36" fmla="*/ 4435376 w 12090537"/>
              <a:gd name="connsiteY36" fmla="*/ 553801 h 553801"/>
              <a:gd name="connsiteX37" fmla="*/ 4056694 w 12090537"/>
              <a:gd name="connsiteY37" fmla="*/ 553801 h 553801"/>
              <a:gd name="connsiteX38" fmla="*/ 4053418 w 12090537"/>
              <a:gd name="connsiteY38" fmla="*/ 23592 h 553801"/>
              <a:gd name="connsiteX39" fmla="*/ 6338278 w 12090537"/>
              <a:gd name="connsiteY39" fmla="*/ 19538 h 553801"/>
              <a:gd name="connsiteX40" fmla="*/ 6501795 w 12090537"/>
              <a:gd name="connsiteY40" fmla="*/ 19562 h 553801"/>
              <a:gd name="connsiteX41" fmla="*/ 6524722 w 12090537"/>
              <a:gd name="connsiteY41" fmla="*/ 480809 h 553801"/>
              <a:gd name="connsiteX42" fmla="*/ 6527251 w 12090537"/>
              <a:gd name="connsiteY42" fmla="*/ 553801 h 553801"/>
              <a:gd name="connsiteX43" fmla="*/ 6155308 w 12090537"/>
              <a:gd name="connsiteY43" fmla="*/ 553801 h 553801"/>
              <a:gd name="connsiteX44" fmla="*/ 6155321 w 12090537"/>
              <a:gd name="connsiteY44" fmla="*/ 448852 h 553801"/>
              <a:gd name="connsiteX45" fmla="*/ 6153280 w 12090537"/>
              <a:gd name="connsiteY45" fmla="*/ 21155 h 553801"/>
              <a:gd name="connsiteX46" fmla="*/ 6338278 w 12090537"/>
              <a:gd name="connsiteY46" fmla="*/ 19538 h 553801"/>
              <a:gd name="connsiteX47" fmla="*/ 5775359 w 12090537"/>
              <a:gd name="connsiteY47" fmla="*/ 18869 h 553801"/>
              <a:gd name="connsiteX48" fmla="*/ 5978258 w 12090537"/>
              <a:gd name="connsiteY48" fmla="*/ 20851 h 553801"/>
              <a:gd name="connsiteX49" fmla="*/ 6008466 w 12090537"/>
              <a:gd name="connsiteY49" fmla="*/ 66851 h 553801"/>
              <a:gd name="connsiteX50" fmla="*/ 6026125 w 12090537"/>
              <a:gd name="connsiteY50" fmla="*/ 433641 h 553801"/>
              <a:gd name="connsiteX51" fmla="*/ 6030809 w 12090537"/>
              <a:gd name="connsiteY51" fmla="*/ 553801 h 553801"/>
              <a:gd name="connsiteX52" fmla="*/ 5629311 w 12090537"/>
              <a:gd name="connsiteY52" fmla="*/ 553801 h 553801"/>
              <a:gd name="connsiteX53" fmla="*/ 5624155 w 12090537"/>
              <a:gd name="connsiteY53" fmla="*/ 420969 h 553801"/>
              <a:gd name="connsiteX54" fmla="*/ 5618522 w 12090537"/>
              <a:gd name="connsiteY54" fmla="*/ 27133 h 553801"/>
              <a:gd name="connsiteX55" fmla="*/ 5775359 w 12090537"/>
              <a:gd name="connsiteY55" fmla="*/ 18869 h 553801"/>
              <a:gd name="connsiteX56" fmla="*/ 3396377 w 12090537"/>
              <a:gd name="connsiteY56" fmla="*/ 16649 h 553801"/>
              <a:gd name="connsiteX57" fmla="*/ 3392922 w 12090537"/>
              <a:gd name="connsiteY57" fmla="*/ 553801 h 553801"/>
              <a:gd name="connsiteX58" fmla="*/ 3020070 w 12090537"/>
              <a:gd name="connsiteY58" fmla="*/ 553801 h 553801"/>
              <a:gd name="connsiteX59" fmla="*/ 3008482 w 12090537"/>
              <a:gd name="connsiteY59" fmla="*/ 17579 h 553801"/>
              <a:gd name="connsiteX60" fmla="*/ 3396377 w 12090537"/>
              <a:gd name="connsiteY60" fmla="*/ 16649 h 553801"/>
              <a:gd name="connsiteX61" fmla="*/ 2776641 w 12090537"/>
              <a:gd name="connsiteY61" fmla="*/ 16341 h 553801"/>
              <a:gd name="connsiteX62" fmla="*/ 2900956 w 12090537"/>
              <a:gd name="connsiteY62" fmla="*/ 26538 h 553801"/>
              <a:gd name="connsiteX63" fmla="*/ 2903969 w 12090537"/>
              <a:gd name="connsiteY63" fmla="*/ 238558 h 553801"/>
              <a:gd name="connsiteX64" fmla="*/ 2902663 w 12090537"/>
              <a:gd name="connsiteY64" fmla="*/ 458955 h 553801"/>
              <a:gd name="connsiteX65" fmla="*/ 2901318 w 12090537"/>
              <a:gd name="connsiteY65" fmla="*/ 553801 h 553801"/>
              <a:gd name="connsiteX66" fmla="*/ 2542840 w 12090537"/>
              <a:gd name="connsiteY66" fmla="*/ 553801 h 553801"/>
              <a:gd name="connsiteX67" fmla="*/ 2542840 w 12090537"/>
              <a:gd name="connsiteY67" fmla="*/ 21775 h 553801"/>
              <a:gd name="connsiteX68" fmla="*/ 2688135 w 12090537"/>
              <a:gd name="connsiteY68" fmla="*/ 17835 h 553801"/>
              <a:gd name="connsiteX69" fmla="*/ 10483967 w 12090537"/>
              <a:gd name="connsiteY69" fmla="*/ 13477 h 553801"/>
              <a:gd name="connsiteX70" fmla="*/ 10482241 w 12090537"/>
              <a:gd name="connsiteY70" fmla="*/ 553801 h 553801"/>
              <a:gd name="connsiteX71" fmla="*/ 10076462 w 12090537"/>
              <a:gd name="connsiteY71" fmla="*/ 553801 h 553801"/>
              <a:gd name="connsiteX72" fmla="*/ 10060166 w 12090537"/>
              <a:gd name="connsiteY72" fmla="*/ 17983 h 553801"/>
              <a:gd name="connsiteX73" fmla="*/ 1955153 w 12090537"/>
              <a:gd name="connsiteY73" fmla="*/ 12700 h 553801"/>
              <a:gd name="connsiteX74" fmla="*/ 2174607 w 12090537"/>
              <a:gd name="connsiteY74" fmla="*/ 16382 h 553801"/>
              <a:gd name="connsiteX75" fmla="*/ 2338125 w 12090537"/>
              <a:gd name="connsiteY75" fmla="*/ 16407 h 553801"/>
              <a:gd name="connsiteX76" fmla="*/ 2361052 w 12090537"/>
              <a:gd name="connsiteY76" fmla="*/ 477654 h 553801"/>
              <a:gd name="connsiteX77" fmla="*/ 2363690 w 12090537"/>
              <a:gd name="connsiteY77" fmla="*/ 553801 h 553801"/>
              <a:gd name="connsiteX78" fmla="*/ 1952330 w 12090537"/>
              <a:gd name="connsiteY78" fmla="*/ 553801 h 553801"/>
              <a:gd name="connsiteX79" fmla="*/ 1955862 w 12090537"/>
              <a:gd name="connsiteY79" fmla="*/ 499248 h 553801"/>
              <a:gd name="connsiteX80" fmla="*/ 1959843 w 12090537"/>
              <a:gd name="connsiteY80" fmla="*/ 437746 h 553801"/>
              <a:gd name="connsiteX81" fmla="*/ 1955153 w 12090537"/>
              <a:gd name="connsiteY81" fmla="*/ 12700 h 553801"/>
              <a:gd name="connsiteX82" fmla="*/ 3528734 w 12090537"/>
              <a:gd name="connsiteY82" fmla="*/ 10907 h 553801"/>
              <a:gd name="connsiteX83" fmla="*/ 3909193 w 12090537"/>
              <a:gd name="connsiteY83" fmla="*/ 12209 h 553801"/>
              <a:gd name="connsiteX84" fmla="*/ 3923521 w 12090537"/>
              <a:gd name="connsiteY84" fmla="*/ 553801 h 553801"/>
              <a:gd name="connsiteX85" fmla="*/ 3535464 w 12090537"/>
              <a:gd name="connsiteY85" fmla="*/ 553801 h 553801"/>
              <a:gd name="connsiteX86" fmla="*/ 7096960 w 12090537"/>
              <a:gd name="connsiteY86" fmla="*/ 6187 h 553801"/>
              <a:gd name="connsiteX87" fmla="*/ 7097284 w 12090537"/>
              <a:gd name="connsiteY87" fmla="*/ 549233 h 553801"/>
              <a:gd name="connsiteX88" fmla="*/ 7097285 w 12090537"/>
              <a:gd name="connsiteY88" fmla="*/ 553801 h 553801"/>
              <a:gd name="connsiteX89" fmla="*/ 6700700 w 12090537"/>
              <a:gd name="connsiteY89" fmla="*/ 553801 h 553801"/>
              <a:gd name="connsiteX90" fmla="*/ 6678100 w 12090537"/>
              <a:gd name="connsiteY90" fmla="*/ 19278 h 553801"/>
              <a:gd name="connsiteX91" fmla="*/ 7096960 w 12090537"/>
              <a:gd name="connsiteY91" fmla="*/ 6187 h 553801"/>
              <a:gd name="connsiteX92" fmla="*/ 1767401 w 12090537"/>
              <a:gd name="connsiteY92" fmla="*/ 5081 h 553801"/>
              <a:gd name="connsiteX93" fmla="*/ 1789271 w 12090537"/>
              <a:gd name="connsiteY93" fmla="*/ 553801 h 553801"/>
              <a:gd name="connsiteX94" fmla="*/ 1383430 w 12090537"/>
              <a:gd name="connsiteY94" fmla="*/ 553801 h 553801"/>
              <a:gd name="connsiteX95" fmla="*/ 1380785 w 12090537"/>
              <a:gd name="connsiteY95" fmla="*/ 424533 h 553801"/>
              <a:gd name="connsiteX96" fmla="*/ 1375406 w 12090537"/>
              <a:gd name="connsiteY96" fmla="*/ 6936 h 553801"/>
              <a:gd name="connsiteX97" fmla="*/ 1161240 w 12090537"/>
              <a:gd name="connsiteY97" fmla="*/ 3791 h 553801"/>
              <a:gd name="connsiteX98" fmla="*/ 1184298 w 12090537"/>
              <a:gd name="connsiteY98" fmla="*/ 553801 h 553801"/>
              <a:gd name="connsiteX99" fmla="*/ 809050 w 12090537"/>
              <a:gd name="connsiteY99" fmla="*/ 553801 h 553801"/>
              <a:gd name="connsiteX100" fmla="*/ 798757 w 12090537"/>
              <a:gd name="connsiteY100" fmla="*/ 6731 h 553801"/>
              <a:gd name="connsiteX101" fmla="*/ 8752393 w 12090537"/>
              <a:gd name="connsiteY101" fmla="*/ 3158 h 553801"/>
              <a:gd name="connsiteX102" fmla="*/ 8762483 w 12090537"/>
              <a:gd name="connsiteY102" fmla="*/ 29872 h 553801"/>
              <a:gd name="connsiteX103" fmla="*/ 8774251 w 12090537"/>
              <a:gd name="connsiteY103" fmla="*/ 415216 h 553801"/>
              <a:gd name="connsiteX104" fmla="*/ 8786291 w 12090537"/>
              <a:gd name="connsiteY104" fmla="*/ 553801 h 553801"/>
              <a:gd name="connsiteX105" fmla="*/ 8413758 w 12090537"/>
              <a:gd name="connsiteY105" fmla="*/ 553801 h 553801"/>
              <a:gd name="connsiteX106" fmla="*/ 8414787 w 12090537"/>
              <a:gd name="connsiteY106" fmla="*/ 370744 h 553801"/>
              <a:gd name="connsiteX107" fmla="*/ 8422874 w 12090537"/>
              <a:gd name="connsiteY107" fmla="*/ 14008 h 553801"/>
              <a:gd name="connsiteX108" fmla="*/ 8550935 w 12090537"/>
              <a:gd name="connsiteY108" fmla="*/ 5745 h 553801"/>
              <a:gd name="connsiteX109" fmla="*/ 8716610 w 12090537"/>
              <a:gd name="connsiteY109" fmla="*/ 7726 h 553801"/>
              <a:gd name="connsiteX110" fmla="*/ 8752393 w 12090537"/>
              <a:gd name="connsiteY110" fmla="*/ 3158 h 553801"/>
              <a:gd name="connsiteX111" fmla="*/ 381364 w 12090537"/>
              <a:gd name="connsiteY111" fmla="*/ 2985 h 553801"/>
              <a:gd name="connsiteX112" fmla="*/ 582799 w 12090537"/>
              <a:gd name="connsiteY112" fmla="*/ 11627 h 553801"/>
              <a:gd name="connsiteX113" fmla="*/ 610399 w 12090537"/>
              <a:gd name="connsiteY113" fmla="*/ 553801 h 553801"/>
              <a:gd name="connsiteX114" fmla="*/ 229576 w 12090537"/>
              <a:gd name="connsiteY114" fmla="*/ 553801 h 553801"/>
              <a:gd name="connsiteX115" fmla="*/ 229574 w 12090537"/>
              <a:gd name="connsiteY115" fmla="*/ 550476 h 553801"/>
              <a:gd name="connsiteX116" fmla="*/ 233314 w 12090537"/>
              <a:gd name="connsiteY116" fmla="*/ 14961 h 553801"/>
              <a:gd name="connsiteX117" fmla="*/ 381364 w 12090537"/>
              <a:gd name="connsiteY117" fmla="*/ 2985 h 553801"/>
              <a:gd name="connsiteX118" fmla="*/ 8974040 w 12090537"/>
              <a:gd name="connsiteY118" fmla="*/ 2411 h 553801"/>
              <a:gd name="connsiteX119" fmla="*/ 9306542 w 12090537"/>
              <a:gd name="connsiteY119" fmla="*/ 8736 h 553801"/>
              <a:gd name="connsiteX120" fmla="*/ 9314570 w 12090537"/>
              <a:gd name="connsiteY120" fmla="*/ 284743 h 553801"/>
              <a:gd name="connsiteX121" fmla="*/ 9322396 w 12090537"/>
              <a:gd name="connsiteY121" fmla="*/ 553801 h 553801"/>
              <a:gd name="connsiteX122" fmla="*/ 8924153 w 12090537"/>
              <a:gd name="connsiteY122" fmla="*/ 553801 h 553801"/>
              <a:gd name="connsiteX123" fmla="*/ 8923786 w 12090537"/>
              <a:gd name="connsiteY123" fmla="*/ 297724 h 553801"/>
              <a:gd name="connsiteX124" fmla="*/ 8922603 w 12090537"/>
              <a:gd name="connsiteY124" fmla="*/ 4121 h 553801"/>
              <a:gd name="connsiteX125" fmla="*/ 8974040 w 12090537"/>
              <a:gd name="connsiteY125" fmla="*/ 2411 h 553801"/>
              <a:gd name="connsiteX126" fmla="*/ 9490270 w 12090537"/>
              <a:gd name="connsiteY126" fmla="*/ 1862 h 553801"/>
              <a:gd name="connsiteX127" fmla="*/ 9855405 w 12090537"/>
              <a:gd name="connsiteY127" fmla="*/ 9523 h 553801"/>
              <a:gd name="connsiteX128" fmla="*/ 9878223 w 12090537"/>
              <a:gd name="connsiteY128" fmla="*/ 553801 h 553801"/>
              <a:gd name="connsiteX129" fmla="*/ 9487505 w 12090537"/>
              <a:gd name="connsiteY129" fmla="*/ 553801 h 553801"/>
              <a:gd name="connsiteX130" fmla="*/ 0 w 12090537"/>
              <a:gd name="connsiteY130" fmla="*/ 1725 h 553801"/>
              <a:gd name="connsiteX131" fmla="*/ 22447 w 12090537"/>
              <a:gd name="connsiteY131" fmla="*/ 1994 h 553801"/>
              <a:gd name="connsiteX132" fmla="*/ 47115 w 12090537"/>
              <a:gd name="connsiteY132" fmla="*/ 47994 h 553801"/>
              <a:gd name="connsiteX133" fmla="*/ 61533 w 12090537"/>
              <a:gd name="connsiteY133" fmla="*/ 414784 h 553801"/>
              <a:gd name="connsiteX134" fmla="*/ 65958 w 12090537"/>
              <a:gd name="connsiteY134" fmla="*/ 553801 h 553801"/>
              <a:gd name="connsiteX135" fmla="*/ 0 w 12090537"/>
              <a:gd name="connsiteY135" fmla="*/ 553801 h 553801"/>
              <a:gd name="connsiteX136" fmla="*/ 8286834 w 12090537"/>
              <a:gd name="connsiteY136" fmla="*/ 0 h 553801"/>
              <a:gd name="connsiteX137" fmla="*/ 8285065 w 12090537"/>
              <a:gd name="connsiteY137" fmla="*/ 553801 h 553801"/>
              <a:gd name="connsiteX138" fmla="*/ 7879742 w 12090537"/>
              <a:gd name="connsiteY138" fmla="*/ 553801 h 553801"/>
              <a:gd name="connsiteX139" fmla="*/ 7863036 w 12090537"/>
              <a:gd name="connsiteY139" fmla="*/ 4506 h 553801"/>
              <a:gd name="connsiteX140" fmla="*/ 7647452 w 12090537"/>
              <a:gd name="connsiteY140" fmla="*/ 0 h 553801"/>
              <a:gd name="connsiteX141" fmla="*/ 7670669 w 12090537"/>
              <a:gd name="connsiteY141" fmla="*/ 553801 h 553801"/>
              <a:gd name="connsiteX142" fmla="*/ 7276776 w 12090537"/>
              <a:gd name="connsiteY142" fmla="*/ 553801 h 553801"/>
              <a:gd name="connsiteX143" fmla="*/ 7271717 w 12090537"/>
              <a:gd name="connsiteY143" fmla="*/ 2940 h 55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</a:cxnLst>
            <a:rect l="l" t="t" r="r" b="b"/>
            <a:pathLst>
              <a:path w="12090537" h="553801">
                <a:moveTo>
                  <a:pt x="5479466" y="27458"/>
                </a:moveTo>
                <a:cubicBezTo>
                  <a:pt x="5487945" y="137173"/>
                  <a:pt x="5474188" y="303734"/>
                  <a:pt x="5481189" y="491355"/>
                </a:cubicBezTo>
                <a:lnTo>
                  <a:pt x="5483351" y="553801"/>
                </a:lnTo>
                <a:lnTo>
                  <a:pt x="5111775" y="553801"/>
                </a:lnTo>
                <a:lnTo>
                  <a:pt x="5111785" y="459399"/>
                </a:lnTo>
                <a:cubicBezTo>
                  <a:pt x="5112307" y="269488"/>
                  <a:pt x="5115081" y="112719"/>
                  <a:pt x="5122999" y="31702"/>
                </a:cubicBezTo>
                <a:cubicBezTo>
                  <a:pt x="5184361" y="30341"/>
                  <a:pt x="5235334" y="30791"/>
                  <a:pt x="5294744" y="30084"/>
                </a:cubicBezTo>
                <a:close/>
                <a:moveTo>
                  <a:pt x="4783313" y="24494"/>
                </a:moveTo>
                <a:cubicBezTo>
                  <a:pt x="4878815" y="24560"/>
                  <a:pt x="4965618" y="27192"/>
                  <a:pt x="4962402" y="35161"/>
                </a:cubicBezTo>
                <a:cubicBezTo>
                  <a:pt x="4964037" y="127640"/>
                  <a:pt x="4967494" y="227370"/>
                  <a:pt x="4971786" y="329983"/>
                </a:cubicBezTo>
                <a:lnTo>
                  <a:pt x="4982114" y="553801"/>
                </a:lnTo>
                <a:lnTo>
                  <a:pt x="4567107" y="553801"/>
                </a:lnTo>
                <a:lnTo>
                  <a:pt x="4552026" y="29228"/>
                </a:lnTo>
                <a:cubicBezTo>
                  <a:pt x="4583610" y="26931"/>
                  <a:pt x="4687811" y="24429"/>
                  <a:pt x="4783313" y="24494"/>
                </a:cubicBezTo>
                <a:close/>
                <a:moveTo>
                  <a:pt x="12090537" y="22381"/>
                </a:moveTo>
                <a:lnTo>
                  <a:pt x="12087120" y="553801"/>
                </a:lnTo>
                <a:lnTo>
                  <a:pt x="11714106" y="553801"/>
                </a:lnTo>
                <a:lnTo>
                  <a:pt x="11702643" y="23311"/>
                </a:lnTo>
                <a:cubicBezTo>
                  <a:pt x="11840287" y="26796"/>
                  <a:pt x="11952893" y="18897"/>
                  <a:pt x="12090537" y="22381"/>
                </a:cubicBezTo>
                <a:close/>
                <a:moveTo>
                  <a:pt x="10868772" y="22115"/>
                </a:moveTo>
                <a:lnTo>
                  <a:pt x="11053493" y="22139"/>
                </a:lnTo>
                <a:cubicBezTo>
                  <a:pt x="11061972" y="131854"/>
                  <a:pt x="11048217" y="295765"/>
                  <a:pt x="11055217" y="483386"/>
                </a:cubicBezTo>
                <a:lnTo>
                  <a:pt x="11057655" y="553801"/>
                </a:lnTo>
                <a:lnTo>
                  <a:pt x="10685802" y="553801"/>
                </a:lnTo>
                <a:lnTo>
                  <a:pt x="10685813" y="451429"/>
                </a:lnTo>
                <a:cubicBezTo>
                  <a:pt x="10686335" y="261519"/>
                  <a:pt x="10689108" y="104750"/>
                  <a:pt x="10697026" y="23732"/>
                </a:cubicBezTo>
                <a:cubicBezTo>
                  <a:pt x="10758389" y="22371"/>
                  <a:pt x="10809361" y="22380"/>
                  <a:pt x="10868772" y="22115"/>
                </a:cubicBezTo>
                <a:close/>
                <a:moveTo>
                  <a:pt x="11470801" y="22073"/>
                </a:moveTo>
                <a:cubicBezTo>
                  <a:pt x="11551461" y="21395"/>
                  <a:pt x="11604666" y="23569"/>
                  <a:pt x="11595117" y="32270"/>
                </a:cubicBezTo>
                <a:cubicBezTo>
                  <a:pt x="11597202" y="78547"/>
                  <a:pt x="11598087" y="153765"/>
                  <a:pt x="11598130" y="244290"/>
                </a:cubicBezTo>
                <a:cubicBezTo>
                  <a:pt x="11598163" y="312187"/>
                  <a:pt x="11597661" y="387192"/>
                  <a:pt x="11596822" y="464688"/>
                </a:cubicBezTo>
                <a:lnTo>
                  <a:pt x="11595560" y="553801"/>
                </a:lnTo>
                <a:lnTo>
                  <a:pt x="11237003" y="553801"/>
                </a:lnTo>
                <a:lnTo>
                  <a:pt x="11237003" y="27507"/>
                </a:lnTo>
                <a:lnTo>
                  <a:pt x="11382296" y="23568"/>
                </a:lnTo>
                <a:close/>
                <a:moveTo>
                  <a:pt x="4439354" y="20242"/>
                </a:moveTo>
                <a:lnTo>
                  <a:pt x="4435376" y="553801"/>
                </a:lnTo>
                <a:lnTo>
                  <a:pt x="4056694" y="553801"/>
                </a:lnTo>
                <a:lnTo>
                  <a:pt x="4053418" y="23592"/>
                </a:lnTo>
                <a:close/>
                <a:moveTo>
                  <a:pt x="6338278" y="19538"/>
                </a:moveTo>
                <a:lnTo>
                  <a:pt x="6501795" y="19562"/>
                </a:lnTo>
                <a:cubicBezTo>
                  <a:pt x="6510273" y="129277"/>
                  <a:pt x="6517722" y="293187"/>
                  <a:pt x="6524722" y="480809"/>
                </a:cubicBezTo>
                <a:lnTo>
                  <a:pt x="6527251" y="553801"/>
                </a:lnTo>
                <a:lnTo>
                  <a:pt x="6155308" y="553801"/>
                </a:lnTo>
                <a:lnTo>
                  <a:pt x="6155321" y="448852"/>
                </a:lnTo>
                <a:cubicBezTo>
                  <a:pt x="6155843" y="258942"/>
                  <a:pt x="6145364" y="102173"/>
                  <a:pt x="6153280" y="21155"/>
                </a:cubicBezTo>
                <a:cubicBezTo>
                  <a:pt x="6214644" y="19794"/>
                  <a:pt x="6280192" y="19803"/>
                  <a:pt x="6338278" y="19538"/>
                </a:cubicBezTo>
                <a:close/>
                <a:moveTo>
                  <a:pt x="5775359" y="18869"/>
                </a:moveTo>
                <a:lnTo>
                  <a:pt x="5978258" y="20851"/>
                </a:lnTo>
                <a:cubicBezTo>
                  <a:pt x="6018710" y="15939"/>
                  <a:pt x="6009972" y="30053"/>
                  <a:pt x="6008466" y="66851"/>
                </a:cubicBezTo>
                <a:cubicBezTo>
                  <a:pt x="6013520" y="137983"/>
                  <a:pt x="6019715" y="274337"/>
                  <a:pt x="6026125" y="433641"/>
                </a:cubicBezTo>
                <a:lnTo>
                  <a:pt x="6030809" y="553801"/>
                </a:lnTo>
                <a:lnTo>
                  <a:pt x="5629311" y="553801"/>
                </a:lnTo>
                <a:lnTo>
                  <a:pt x="5624155" y="420969"/>
                </a:lnTo>
                <a:cubicBezTo>
                  <a:pt x="5617054" y="227227"/>
                  <a:pt x="5613534" y="76611"/>
                  <a:pt x="5618522" y="27133"/>
                </a:cubicBezTo>
                <a:cubicBezTo>
                  <a:pt x="5625555" y="20924"/>
                  <a:pt x="5696617" y="19043"/>
                  <a:pt x="5775359" y="18869"/>
                </a:cubicBezTo>
                <a:close/>
                <a:moveTo>
                  <a:pt x="3396377" y="16649"/>
                </a:moveTo>
                <a:lnTo>
                  <a:pt x="3392922" y="553801"/>
                </a:lnTo>
                <a:lnTo>
                  <a:pt x="3020070" y="553801"/>
                </a:lnTo>
                <a:lnTo>
                  <a:pt x="3008482" y="17579"/>
                </a:lnTo>
                <a:cubicBezTo>
                  <a:pt x="3146127" y="21064"/>
                  <a:pt x="3258733" y="13164"/>
                  <a:pt x="3396377" y="16649"/>
                </a:cubicBezTo>
                <a:close/>
                <a:moveTo>
                  <a:pt x="2776641" y="16341"/>
                </a:moveTo>
                <a:cubicBezTo>
                  <a:pt x="2857301" y="15663"/>
                  <a:pt x="2910507" y="17838"/>
                  <a:pt x="2900956" y="26538"/>
                </a:cubicBezTo>
                <a:cubicBezTo>
                  <a:pt x="2903041" y="72814"/>
                  <a:pt x="2903926" y="148032"/>
                  <a:pt x="2903969" y="238558"/>
                </a:cubicBezTo>
                <a:cubicBezTo>
                  <a:pt x="2904002" y="306455"/>
                  <a:pt x="2903502" y="381460"/>
                  <a:pt x="2902663" y="458955"/>
                </a:cubicBezTo>
                <a:lnTo>
                  <a:pt x="2901318" y="553801"/>
                </a:lnTo>
                <a:lnTo>
                  <a:pt x="2542840" y="553801"/>
                </a:lnTo>
                <a:lnTo>
                  <a:pt x="2542840" y="21775"/>
                </a:lnTo>
                <a:lnTo>
                  <a:pt x="2688135" y="17835"/>
                </a:lnTo>
                <a:close/>
                <a:moveTo>
                  <a:pt x="10483967" y="13477"/>
                </a:moveTo>
                <a:lnTo>
                  <a:pt x="10482241" y="553801"/>
                </a:lnTo>
                <a:lnTo>
                  <a:pt x="10076462" y="553801"/>
                </a:lnTo>
                <a:lnTo>
                  <a:pt x="10060166" y="17983"/>
                </a:lnTo>
                <a:close/>
                <a:moveTo>
                  <a:pt x="1955153" y="12700"/>
                </a:moveTo>
                <a:lnTo>
                  <a:pt x="2174607" y="16382"/>
                </a:lnTo>
                <a:lnTo>
                  <a:pt x="2338125" y="16407"/>
                </a:lnTo>
                <a:cubicBezTo>
                  <a:pt x="2346603" y="126121"/>
                  <a:pt x="2354052" y="290032"/>
                  <a:pt x="2361052" y="477654"/>
                </a:cubicBezTo>
                <a:lnTo>
                  <a:pt x="2363690" y="553801"/>
                </a:lnTo>
                <a:lnTo>
                  <a:pt x="1952330" y="553801"/>
                </a:lnTo>
                <a:lnTo>
                  <a:pt x="1955862" y="499248"/>
                </a:lnTo>
                <a:cubicBezTo>
                  <a:pt x="1957851" y="478085"/>
                  <a:pt x="1959841" y="456922"/>
                  <a:pt x="1959843" y="437746"/>
                </a:cubicBezTo>
                <a:cubicBezTo>
                  <a:pt x="1960365" y="247836"/>
                  <a:pt x="1947236" y="93717"/>
                  <a:pt x="1955153" y="12700"/>
                </a:cubicBezTo>
                <a:close/>
                <a:moveTo>
                  <a:pt x="3528734" y="10907"/>
                </a:moveTo>
                <a:lnTo>
                  <a:pt x="3909193" y="12209"/>
                </a:lnTo>
                <a:lnTo>
                  <a:pt x="3923521" y="553801"/>
                </a:lnTo>
                <a:lnTo>
                  <a:pt x="3535464" y="553801"/>
                </a:lnTo>
                <a:close/>
                <a:moveTo>
                  <a:pt x="7096960" y="6187"/>
                </a:moveTo>
                <a:cubicBezTo>
                  <a:pt x="7097445" y="72618"/>
                  <a:pt x="7097287" y="288588"/>
                  <a:pt x="7097284" y="549233"/>
                </a:cubicBezTo>
                <a:lnTo>
                  <a:pt x="7097285" y="553801"/>
                </a:lnTo>
                <a:lnTo>
                  <a:pt x="6700700" y="553801"/>
                </a:lnTo>
                <a:lnTo>
                  <a:pt x="6678100" y="19278"/>
                </a:lnTo>
                <a:cubicBezTo>
                  <a:pt x="6729318" y="3049"/>
                  <a:pt x="6998423" y="8806"/>
                  <a:pt x="7096960" y="6187"/>
                </a:cubicBezTo>
                <a:close/>
                <a:moveTo>
                  <a:pt x="1767401" y="5081"/>
                </a:moveTo>
                <a:lnTo>
                  <a:pt x="1789271" y="553801"/>
                </a:lnTo>
                <a:lnTo>
                  <a:pt x="1383430" y="553801"/>
                </a:lnTo>
                <a:lnTo>
                  <a:pt x="1380785" y="424533"/>
                </a:lnTo>
                <a:cubicBezTo>
                  <a:pt x="1378992" y="285334"/>
                  <a:pt x="1379436" y="139426"/>
                  <a:pt x="1375406" y="6936"/>
                </a:cubicBezTo>
                <a:close/>
                <a:moveTo>
                  <a:pt x="1161240" y="3791"/>
                </a:moveTo>
                <a:lnTo>
                  <a:pt x="1184298" y="553801"/>
                </a:lnTo>
                <a:lnTo>
                  <a:pt x="809050" y="553801"/>
                </a:lnTo>
                <a:lnTo>
                  <a:pt x="798757" y="6731"/>
                </a:lnTo>
                <a:close/>
                <a:moveTo>
                  <a:pt x="8752393" y="3158"/>
                </a:moveTo>
                <a:cubicBezTo>
                  <a:pt x="8759886" y="4708"/>
                  <a:pt x="8763097" y="11472"/>
                  <a:pt x="8762483" y="29872"/>
                </a:cubicBezTo>
                <a:cubicBezTo>
                  <a:pt x="8766609" y="101004"/>
                  <a:pt x="8769017" y="255911"/>
                  <a:pt x="8774251" y="415216"/>
                </a:cubicBezTo>
                <a:lnTo>
                  <a:pt x="8786291" y="553801"/>
                </a:lnTo>
                <a:lnTo>
                  <a:pt x="8413758" y="553801"/>
                </a:lnTo>
                <a:lnTo>
                  <a:pt x="8414787" y="370744"/>
                </a:lnTo>
                <a:cubicBezTo>
                  <a:pt x="8416278" y="195106"/>
                  <a:pt x="8419056" y="60393"/>
                  <a:pt x="8422874" y="14008"/>
                </a:cubicBezTo>
                <a:cubicBezTo>
                  <a:pt x="8428616" y="7799"/>
                  <a:pt x="8486642" y="5919"/>
                  <a:pt x="8550935" y="5745"/>
                </a:cubicBezTo>
                <a:lnTo>
                  <a:pt x="8716610" y="7726"/>
                </a:lnTo>
                <a:cubicBezTo>
                  <a:pt x="8733126" y="5270"/>
                  <a:pt x="8744901" y="1607"/>
                  <a:pt x="8752393" y="3158"/>
                </a:cubicBezTo>
                <a:close/>
                <a:moveTo>
                  <a:pt x="381364" y="2985"/>
                </a:moveTo>
                <a:cubicBezTo>
                  <a:pt x="456384" y="3277"/>
                  <a:pt x="540302" y="7005"/>
                  <a:pt x="582799" y="11627"/>
                </a:cubicBezTo>
                <a:lnTo>
                  <a:pt x="610399" y="553801"/>
                </a:lnTo>
                <a:lnTo>
                  <a:pt x="229576" y="553801"/>
                </a:lnTo>
                <a:lnTo>
                  <a:pt x="229574" y="550476"/>
                </a:lnTo>
                <a:cubicBezTo>
                  <a:pt x="229365" y="364139"/>
                  <a:pt x="219501" y="33208"/>
                  <a:pt x="233314" y="14961"/>
                </a:cubicBezTo>
                <a:cubicBezTo>
                  <a:pt x="240221" y="5838"/>
                  <a:pt x="306344" y="2694"/>
                  <a:pt x="381364" y="2985"/>
                </a:cubicBezTo>
                <a:close/>
                <a:moveTo>
                  <a:pt x="8974040" y="2411"/>
                </a:moveTo>
                <a:cubicBezTo>
                  <a:pt x="9058224" y="2898"/>
                  <a:pt x="9222750" y="8730"/>
                  <a:pt x="9306542" y="8736"/>
                </a:cubicBezTo>
                <a:cubicBezTo>
                  <a:pt x="9306568" y="100738"/>
                  <a:pt x="9310569" y="192741"/>
                  <a:pt x="9314570" y="284743"/>
                </a:cubicBezTo>
                <a:lnTo>
                  <a:pt x="9322396" y="553801"/>
                </a:lnTo>
                <a:lnTo>
                  <a:pt x="8924153" y="553801"/>
                </a:lnTo>
                <a:lnTo>
                  <a:pt x="8923786" y="297724"/>
                </a:lnTo>
                <a:cubicBezTo>
                  <a:pt x="8923527" y="189812"/>
                  <a:pt x="8905636" y="9879"/>
                  <a:pt x="8922603" y="4121"/>
                </a:cubicBezTo>
                <a:cubicBezTo>
                  <a:pt x="8926845" y="2681"/>
                  <a:pt x="8945979" y="2249"/>
                  <a:pt x="8974040" y="2411"/>
                </a:cubicBezTo>
                <a:close/>
                <a:moveTo>
                  <a:pt x="9490270" y="1862"/>
                </a:moveTo>
                <a:lnTo>
                  <a:pt x="9855405" y="9523"/>
                </a:lnTo>
                <a:lnTo>
                  <a:pt x="9878223" y="553801"/>
                </a:lnTo>
                <a:lnTo>
                  <a:pt x="9487505" y="553801"/>
                </a:lnTo>
                <a:close/>
                <a:moveTo>
                  <a:pt x="0" y="1725"/>
                </a:moveTo>
                <a:lnTo>
                  <a:pt x="22447" y="1994"/>
                </a:lnTo>
                <a:cubicBezTo>
                  <a:pt x="55478" y="-2918"/>
                  <a:pt x="48343" y="11195"/>
                  <a:pt x="47115" y="47994"/>
                </a:cubicBezTo>
                <a:cubicBezTo>
                  <a:pt x="51240" y="119126"/>
                  <a:pt x="56300" y="255479"/>
                  <a:pt x="61533" y="414784"/>
                </a:cubicBezTo>
                <a:lnTo>
                  <a:pt x="65958" y="553801"/>
                </a:lnTo>
                <a:lnTo>
                  <a:pt x="0" y="553801"/>
                </a:lnTo>
                <a:close/>
                <a:moveTo>
                  <a:pt x="8286834" y="0"/>
                </a:moveTo>
                <a:lnTo>
                  <a:pt x="8285065" y="553801"/>
                </a:lnTo>
                <a:lnTo>
                  <a:pt x="7879742" y="553801"/>
                </a:lnTo>
                <a:lnTo>
                  <a:pt x="7863036" y="4506"/>
                </a:lnTo>
                <a:close/>
                <a:moveTo>
                  <a:pt x="7647452" y="0"/>
                </a:moveTo>
                <a:lnTo>
                  <a:pt x="7670669" y="553801"/>
                </a:lnTo>
                <a:lnTo>
                  <a:pt x="7276776" y="553801"/>
                </a:lnTo>
                <a:lnTo>
                  <a:pt x="7271717" y="294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F390515-CC34-85C1-E912-31F0BAB05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0" y="5193439"/>
            <a:ext cx="161385" cy="1122668"/>
          </a:xfrm>
          <a:custGeom>
            <a:avLst/>
            <a:gdLst>
              <a:gd name="connsiteX0" fmla="*/ 0 w 161385"/>
              <a:gd name="connsiteY0" fmla="*/ 1121963 h 1122668"/>
              <a:gd name="connsiteX1" fmla="*/ 4476 w 161385"/>
              <a:gd name="connsiteY1" fmla="*/ 697 h 1122668"/>
              <a:gd name="connsiteX2" fmla="*/ 161385 w 161385"/>
              <a:gd name="connsiteY2" fmla="*/ 0 h 1122668"/>
              <a:gd name="connsiteX3" fmla="*/ 161385 w 161385"/>
              <a:gd name="connsiteY3" fmla="*/ 1121341 h 1122668"/>
              <a:gd name="connsiteX4" fmla="*/ 93442 w 161385"/>
              <a:gd name="connsiteY4" fmla="*/ 1121603 h 1122668"/>
              <a:gd name="connsiteX5" fmla="*/ 0 w 161385"/>
              <a:gd name="connsiteY5" fmla="*/ 1121963 h 1122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385" h="1122668">
                <a:moveTo>
                  <a:pt x="0" y="1121963"/>
                </a:moveTo>
                <a:cubicBezTo>
                  <a:pt x="1491" y="748208"/>
                  <a:pt x="2985" y="374452"/>
                  <a:pt x="4476" y="697"/>
                </a:cubicBezTo>
                <a:lnTo>
                  <a:pt x="161385" y="0"/>
                </a:lnTo>
                <a:lnTo>
                  <a:pt x="161385" y="1121341"/>
                </a:lnTo>
                <a:lnTo>
                  <a:pt x="93442" y="1121603"/>
                </a:lnTo>
                <a:cubicBezTo>
                  <a:pt x="63300" y="1122459"/>
                  <a:pt x="33158" y="1123315"/>
                  <a:pt x="0" y="1121963"/>
                </a:cubicBezTo>
                <a:close/>
              </a:path>
            </a:pathLst>
          </a:custGeom>
          <a:solidFill>
            <a:schemeClr val="bg2"/>
          </a:solidFill>
          <a:ln w="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3144C4-FEA7-A342-81D0-F094EA02C9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0186" y="1346072"/>
            <a:ext cx="8091628" cy="1913031"/>
          </a:xfrm>
        </p:spPr>
        <p:txBody>
          <a:bodyPr vert="horz" lIns="91440" tIns="45720" rIns="91440" bIns="45720" rtlCol="0" anchor="b">
            <a:normAutofit/>
          </a:bodyPr>
          <a:lstStyle>
            <a:lvl1pPr algn="ctr">
              <a:defRPr lang="en-US" sz="4400" dirty="0"/>
            </a:lvl1pPr>
          </a:lstStyle>
          <a:p>
            <a:pPr lvl="0" algn="ct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C4534-E538-3236-6C20-A8B374A8A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7849" y="3976207"/>
            <a:ext cx="6516303" cy="78461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lang="en-US" cap="all" spc="300" baseline="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03C87-C6AA-D0C4-87B0-FF0D63B32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19C6-1EDF-B6A6-D0C0-A7D72B6EC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78E70AA-A132-4E9E-B349-AFFFFD9E698E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42B5-2042-6232-C599-BB8FB4C21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60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4B2E1-C2FE-9E5B-6763-F5BDBA5D9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008" y="419100"/>
            <a:ext cx="10063708" cy="11033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7EE27-5D81-285E-E168-2822AB9B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008" y="1701879"/>
            <a:ext cx="10063708" cy="4520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BD345-0300-C3C3-CC54-EB48272FB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4008" y="6356350"/>
            <a:ext cx="4516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700" cap="all" spc="2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3372A-1078-8F12-96E5-B85AAFF2F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80235" y="6356350"/>
            <a:ext cx="26311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tx1"/>
                </a:solidFill>
              </a:defRPr>
            </a:lvl1pPr>
          </a:lstStyle>
          <a:p>
            <a:fld id="{48B80307-5F99-4F4D-A70B-FB62BF230D96}" type="datetime1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88617-B326-7B9A-9E31-D2CA19CA2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68134" y="6356350"/>
            <a:ext cx="443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tx1"/>
                </a:solidFill>
              </a:defRPr>
            </a:lvl1pPr>
          </a:lstStyle>
          <a:p>
            <a:fld id="{7604640D-0255-40E7-9767-A88F9D8B11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82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797" r:id="rId2"/>
    <p:sldLayoutId id="2147483821" r:id="rId3"/>
    <p:sldLayoutId id="2147483707" r:id="rId4"/>
    <p:sldLayoutId id="2147483718" r:id="rId5"/>
    <p:sldLayoutId id="2147483824" r:id="rId6"/>
    <p:sldLayoutId id="2147483680" r:id="rId7"/>
    <p:sldLayoutId id="2147483822" r:id="rId8"/>
    <p:sldLayoutId id="2147483825" r:id="rId9"/>
    <p:sldLayoutId id="2147483701" r:id="rId10"/>
    <p:sldLayoutId id="2147483689" r:id="rId11"/>
    <p:sldLayoutId id="2147483792" r:id="rId12"/>
    <p:sldLayoutId id="2147483793" r:id="rId13"/>
    <p:sldLayoutId id="2147483800" r:id="rId14"/>
    <p:sldLayoutId id="2147483809" r:id="rId15"/>
    <p:sldLayoutId id="2147483778" r:id="rId16"/>
    <p:sldLayoutId id="2147483796" r:id="rId17"/>
    <p:sldLayoutId id="2147483794" r:id="rId18"/>
    <p:sldLayoutId id="2147483786" r:id="rId19"/>
    <p:sldLayoutId id="2147483795" r:id="rId20"/>
    <p:sldLayoutId id="2147483801" r:id="rId21"/>
    <p:sldLayoutId id="2147483813" r:id="rId22"/>
    <p:sldLayoutId id="2147483817" r:id="rId23"/>
    <p:sldLayoutId id="2147483744" r:id="rId24"/>
    <p:sldLayoutId id="2147483816" r:id="rId25"/>
    <p:sldLayoutId id="2147483815" r:id="rId26"/>
    <p:sldLayoutId id="2147483818" r:id="rId27"/>
    <p:sldLayoutId id="2147483819" r:id="rId28"/>
    <p:sldLayoutId id="2147483770" r:id="rId29"/>
    <p:sldLayoutId id="2147483737" r:id="rId30"/>
    <p:sldLayoutId id="2147483734" r:id="rId31"/>
    <p:sldLayoutId id="2147483812" r:id="rId32"/>
    <p:sldLayoutId id="2147483757" r:id="rId33"/>
    <p:sldLayoutId id="2147483765" r:id="rId34"/>
    <p:sldLayoutId id="2147483727" r:id="rId35"/>
    <p:sldLayoutId id="2147483743" r:id="rId36"/>
    <p:sldLayoutId id="2147483764" r:id="rId37"/>
    <p:sldLayoutId id="2147483693" r:id="rId38"/>
    <p:sldLayoutId id="2147483695" r:id="rId39"/>
    <p:sldLayoutId id="2147483696" r:id="rId40"/>
    <p:sldLayoutId id="2147483667" r:id="rId41"/>
    <p:sldLayoutId id="2147483686" r:id="rId42"/>
    <p:sldLayoutId id="2147483687" r:id="rId43"/>
    <p:sldLayoutId id="2147483694" r:id="rId44"/>
    <p:sldLayoutId id="2147483673" r:id="rId45"/>
    <p:sldLayoutId id="2147483668" r:id="rId46"/>
    <p:sldLayoutId id="2147483674" r:id="rId47"/>
    <p:sldLayoutId id="2147483675" r:id="rId48"/>
    <p:sldLayoutId id="2147483803" r:id="rId49"/>
    <p:sldLayoutId id="2147483804" r:id="rId50"/>
    <p:sldLayoutId id="2147483805" r:id="rId51"/>
    <p:sldLayoutId id="2147483806" r:id="rId52"/>
    <p:sldLayoutId id="2147483807" r:id="rId53"/>
    <p:sldLayoutId id="2147483789" r:id="rId54"/>
    <p:sldLayoutId id="2147483810" r:id="rId55"/>
    <p:sldLayoutId id="2147483798" r:id="rId56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91430-6941-58F7-2A77-24080CB52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4" y="1528603"/>
            <a:ext cx="7681513" cy="2849386"/>
          </a:xfrm>
        </p:spPr>
        <p:txBody>
          <a:bodyPr anchor="b">
            <a:normAutofit/>
          </a:bodyPr>
          <a:lstStyle/>
          <a:p>
            <a:r>
              <a:rPr lang="en-US"/>
              <a:t>Latin and Greek Roots, Prefixes, and Suffixes Beginning with 'P'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DEAF5-E841-52E6-8C35-F4F97119CC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4" y="5029200"/>
            <a:ext cx="7630450" cy="1037063"/>
          </a:xfrm>
        </p:spPr>
        <p:txBody>
          <a:bodyPr>
            <a:normAutofit/>
          </a:bodyPr>
          <a:lstStyle/>
          <a:p>
            <a:r>
              <a:rPr lang="en-US"/>
              <a:t>Understanding word origins starting with the letter P</a:t>
            </a:r>
          </a:p>
        </p:txBody>
      </p:sp>
    </p:spTree>
    <p:extLst>
      <p:ext uri="{BB962C8B-B14F-4D97-AF65-F5344CB8AC3E}">
        <p14:creationId xmlns:p14="http://schemas.microsoft.com/office/powerpoint/2010/main" val="56256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FFBE9-EEF0-CDC3-C01D-FB860FADE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D9737-EC46-7D69-5501-D01383046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PHIL/PHILE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BA553-8162-DFBA-9996-E4D385B30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895600"/>
            <a:ext cx="5334000" cy="4088765"/>
          </a:xfrm>
        </p:spPr>
        <p:txBody>
          <a:bodyPr>
            <a:normAutofit/>
          </a:bodyPr>
          <a:lstStyle/>
          <a:p>
            <a:pPr lvl="1"/>
            <a:r>
              <a:rPr lang="en-US" sz="1600" b="1" dirty="0"/>
              <a:t>Philosophy</a:t>
            </a:r>
            <a:r>
              <a:rPr lang="en-US" sz="1600" dirty="0"/>
              <a:t> – to love knowledge</a:t>
            </a:r>
          </a:p>
          <a:p>
            <a:pPr lvl="1"/>
            <a:r>
              <a:rPr lang="en-US" sz="1600" dirty="0"/>
              <a:t>.</a:t>
            </a:r>
            <a:r>
              <a:rPr lang="en-US" sz="1600" b="1" dirty="0"/>
              <a:t>Audiophile</a:t>
            </a:r>
            <a:r>
              <a:rPr lang="en-US" sz="1600" dirty="0"/>
              <a:t> – lover of music recordings/sound</a:t>
            </a:r>
          </a:p>
          <a:p>
            <a:pPr lvl="1"/>
            <a:r>
              <a:rPr lang="en-US" sz="1600" b="1" dirty="0"/>
              <a:t>Anglophile</a:t>
            </a:r>
            <a:r>
              <a:rPr lang="en-US" sz="1600" dirty="0"/>
              <a:t> – lover of all things British</a:t>
            </a:r>
          </a:p>
          <a:p>
            <a:pPr lvl="1"/>
            <a:r>
              <a:rPr lang="en-US" sz="1600" b="1" dirty="0"/>
              <a:t>Bibliophile</a:t>
            </a:r>
            <a:r>
              <a:rPr lang="en-US" sz="1600" dirty="0"/>
              <a:t> – book lover</a:t>
            </a:r>
          </a:p>
          <a:p>
            <a:pPr lvl="1"/>
            <a:endParaRPr lang="en-US" sz="1600" dirty="0"/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B6E462-4C25-6DB4-9CBA-96C582D26827}"/>
              </a:ext>
            </a:extLst>
          </p:cNvPr>
          <p:cNvSpPr txBox="1"/>
          <p:nvPr/>
        </p:nvSpPr>
        <p:spPr>
          <a:xfrm>
            <a:off x="1143000" y="180772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(to love)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602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155B7-B0AC-56DA-22E2-0F18754D7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0"/>
            <a:ext cx="11197128" cy="1083036"/>
          </a:xfrm>
        </p:spPr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PHON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12848-0E8D-3EC4-D506-C7532EDB9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7400"/>
            <a:ext cx="11197128" cy="4088765"/>
          </a:xfrm>
        </p:spPr>
        <p:txBody>
          <a:bodyPr/>
          <a:lstStyle/>
          <a:p>
            <a:pPr lvl="1"/>
            <a:r>
              <a:rPr lang="en-US" dirty="0"/>
              <a:t>Telephone: a system that converts acoustic vibrations to electrical signals in order to transmit sound.</a:t>
            </a:r>
          </a:p>
          <a:p>
            <a:pPr lvl="1"/>
            <a:r>
              <a:rPr lang="en-US" dirty="0"/>
              <a:t>Phonics: a method of teaching people to read by correlating sounds with letters or groups of letters.</a:t>
            </a:r>
          </a:p>
          <a:p>
            <a:pPr lvl="1"/>
            <a:r>
              <a:rPr lang="en-US" dirty="0"/>
              <a:t>Symphony: an elaborate musical composition for full orchestra.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F73EF1-EC43-C98B-8FC0-D5A519FF58C4}"/>
              </a:ext>
            </a:extLst>
          </p:cNvPr>
          <p:cNvSpPr txBox="1"/>
          <p:nvPr/>
        </p:nvSpPr>
        <p:spPr>
          <a:xfrm>
            <a:off x="914400" y="12669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(sound)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84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3FA7B-2426-4AE2-ED72-CD6CB15D6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PHOTO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1FC0C-CD53-9A13-E5FE-586B48719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590800"/>
            <a:ext cx="4572000" cy="4088765"/>
          </a:xfrm>
        </p:spPr>
        <p:txBody>
          <a:bodyPr/>
          <a:lstStyle/>
          <a:p>
            <a:pPr lvl="1"/>
            <a:r>
              <a:rPr lang="en-US" b="1" dirty="0"/>
              <a:t>Photography</a:t>
            </a:r>
            <a:r>
              <a:rPr lang="en-US" dirty="0"/>
              <a:t>: the art or process of producing images by the action of radiant energy and especially light on a sensitive surface.</a:t>
            </a:r>
          </a:p>
          <a:p>
            <a:pPr lvl="1"/>
            <a:r>
              <a:rPr lang="en-US" b="1" dirty="0"/>
              <a:t>Photosynthesis</a:t>
            </a:r>
            <a:r>
              <a:rPr lang="en-US" dirty="0"/>
              <a:t>: the process by which green plants and some other organisms use sunlight to synthesize foods from carbon dioxide and water.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D3BD2D-95D6-99FF-9F8E-20BA9954D44F}"/>
              </a:ext>
            </a:extLst>
          </p:cNvPr>
          <p:cNvSpPr txBox="1"/>
          <p:nvPr/>
        </p:nvSpPr>
        <p:spPr>
          <a:xfrm>
            <a:off x="1219200" y="16764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(light)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76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5C9BB-221A-46AA-9150-24796BA6E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PHYS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C4931-D851-AE6B-FE12-1E5904CCA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007" y="2971800"/>
            <a:ext cx="5734393" cy="4088765"/>
          </a:xfrm>
        </p:spPr>
        <p:txBody>
          <a:bodyPr>
            <a:normAutofit/>
          </a:bodyPr>
          <a:lstStyle/>
          <a:p>
            <a:pPr lvl="1"/>
            <a:r>
              <a:rPr lang="en-US" sz="1600" b="1" dirty="0"/>
              <a:t>Physics</a:t>
            </a:r>
            <a:r>
              <a:rPr lang="en-US" sz="1600" dirty="0"/>
              <a:t>: the branch of science concerned with the nature and properties of matter and energy.</a:t>
            </a:r>
          </a:p>
          <a:p>
            <a:pPr lvl="1"/>
            <a:r>
              <a:rPr lang="en-US" sz="1600" b="1" dirty="0"/>
              <a:t>Physical</a:t>
            </a:r>
            <a:r>
              <a:rPr lang="en-US" sz="1600" dirty="0"/>
              <a:t>: relating to the body as opposed to the mind.</a:t>
            </a:r>
          </a:p>
          <a:p>
            <a:pPr lvl="1"/>
            <a:r>
              <a:rPr lang="en-US" sz="1600" b="1" dirty="0"/>
              <a:t>Physician</a:t>
            </a:r>
            <a:r>
              <a:rPr lang="en-US" sz="1600" dirty="0"/>
              <a:t>: a person qualified to practice medicine.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2EE651-CEE4-47D8-52A1-59BB2FB3979F}"/>
              </a:ext>
            </a:extLst>
          </p:cNvPr>
          <p:cNvSpPr txBox="1"/>
          <p:nvPr/>
        </p:nvSpPr>
        <p:spPr>
          <a:xfrm>
            <a:off x="762000" y="1724204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(nature, body)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228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D2533-D626-E95F-04C5-BDC9B5EAA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POLY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AD169-ECBA-ED97-8551-7F3A73AA3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514600"/>
            <a:ext cx="4800600" cy="4088765"/>
          </a:xfrm>
        </p:spPr>
        <p:txBody>
          <a:bodyPr>
            <a:normAutofit/>
          </a:bodyPr>
          <a:lstStyle/>
          <a:p>
            <a:pPr lvl="1"/>
            <a:r>
              <a:rPr lang="en-US" sz="1600" b="1" dirty="0"/>
              <a:t>Polygon:</a:t>
            </a:r>
            <a:r>
              <a:rPr lang="en-US" sz="1600" dirty="0"/>
              <a:t> a figure with many sides.</a:t>
            </a:r>
          </a:p>
          <a:p>
            <a:pPr lvl="1"/>
            <a:r>
              <a:rPr lang="en-US" sz="1600" b="1" dirty="0"/>
              <a:t>Polygraph:</a:t>
            </a:r>
            <a:r>
              <a:rPr lang="en-US" sz="1600" dirty="0"/>
              <a:t> a machine used to detect lies, which records many physiological responses.</a:t>
            </a:r>
          </a:p>
          <a:p>
            <a:pPr lvl="1"/>
            <a:r>
              <a:rPr lang="en-US" sz="1600" b="1" dirty="0"/>
              <a:t>Polysaccharide:</a:t>
            </a:r>
            <a:r>
              <a:rPr lang="en-US" sz="1600" dirty="0"/>
              <a:t> a carbohydrate, such as starch or cellulose, that consists of many sugar units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27B6CB-D8D4-DE17-448E-895D1ED588C9}"/>
              </a:ext>
            </a:extLst>
          </p:cNvPr>
          <p:cNvSpPr txBox="1"/>
          <p:nvPr/>
        </p:nvSpPr>
        <p:spPr>
          <a:xfrm>
            <a:off x="685800" y="133838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(Greek prefix: many)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77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BF29D-82FC-FEA0-AD05-6B4FD6FE0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POST-POST-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201D0-62AA-F6DE-4FA0-344CC1D19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895600"/>
            <a:ext cx="5410200" cy="4088765"/>
          </a:xfrm>
        </p:spPr>
        <p:txBody>
          <a:bodyPr/>
          <a:lstStyle/>
          <a:p>
            <a:pPr lvl="1"/>
            <a:r>
              <a:rPr lang="en-US" b="1" dirty="0"/>
              <a:t>Postpone</a:t>
            </a:r>
            <a:r>
              <a:rPr lang="en-US" dirty="0"/>
              <a:t>: to cause or arrange for (something) to take place at a time later than that first scheduled.</a:t>
            </a:r>
          </a:p>
          <a:p>
            <a:pPr lvl="1"/>
            <a:r>
              <a:rPr lang="en-US" b="1" dirty="0"/>
              <a:t>Posthumous</a:t>
            </a:r>
            <a:r>
              <a:rPr lang="en-US" dirty="0"/>
              <a:t> – after you have died</a:t>
            </a:r>
          </a:p>
          <a:p>
            <a:pPr lvl="1"/>
            <a:r>
              <a:rPr lang="en-US" b="1" dirty="0"/>
              <a:t>Postscript</a:t>
            </a:r>
            <a:r>
              <a:rPr lang="en-US" dirty="0"/>
              <a:t>: an additional remark at the end of a letter, after the signature. PS</a:t>
            </a:r>
          </a:p>
          <a:p>
            <a:pPr lvl="1"/>
            <a:r>
              <a:rPr lang="en-US" b="1" dirty="0"/>
              <a:t>Postnatal</a:t>
            </a:r>
            <a:r>
              <a:rPr lang="en-US" dirty="0"/>
              <a:t>: of, relating to, or occurring in the period after childbirth.</a:t>
            </a:r>
          </a:p>
          <a:p>
            <a:pPr lvl="1"/>
            <a:r>
              <a:rPr lang="en-US" b="1" dirty="0"/>
              <a:t>Post-facto</a:t>
            </a:r>
            <a:r>
              <a:rPr lang="en-US" dirty="0"/>
              <a:t>: after the fact.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1E25F2-2E38-F1A8-0E9B-519464E85A75}"/>
              </a:ext>
            </a:extLst>
          </p:cNvPr>
          <p:cNvSpPr txBox="1"/>
          <p:nvPr/>
        </p:nvSpPr>
        <p:spPr>
          <a:xfrm>
            <a:off x="838200" y="18288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(after, behind)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65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6E6E6-99F1-DADF-E4CA-55AA50EB9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PRE-PRE-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7FBA2-D735-BB7E-28A0-ADADB9548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048000"/>
            <a:ext cx="11197128" cy="4088765"/>
          </a:xfrm>
        </p:spPr>
        <p:txBody>
          <a:bodyPr/>
          <a:lstStyle/>
          <a:p>
            <a:pPr lvl="1"/>
            <a:r>
              <a:rPr lang="en-US" b="1" dirty="0"/>
              <a:t>Predict</a:t>
            </a:r>
            <a:r>
              <a:rPr lang="en-US" dirty="0"/>
              <a:t>: to say or estimate that (a specified thing) will happen in the future or will be a consequence of something.</a:t>
            </a:r>
          </a:p>
          <a:p>
            <a:pPr lvl="1"/>
            <a:r>
              <a:rPr lang="en-US" b="1" dirty="0"/>
              <a:t>Precaution</a:t>
            </a:r>
            <a:r>
              <a:rPr lang="en-US" dirty="0"/>
              <a:t>: a measure taken in advance to prevent something undesirable, unpleasant, or dangerous from happening.</a:t>
            </a:r>
          </a:p>
          <a:p>
            <a:pPr lvl="1"/>
            <a:r>
              <a:rPr lang="en-US" b="1" dirty="0"/>
              <a:t>Prejudice</a:t>
            </a:r>
            <a:r>
              <a:rPr lang="en-US" dirty="0"/>
              <a:t>: preconceived opinion that is not based on reason or actual experience.</a:t>
            </a:r>
          </a:p>
          <a:p>
            <a:pPr lvl="1"/>
            <a:r>
              <a:rPr lang="en-US" b="1" dirty="0"/>
              <a:t>Precedent</a:t>
            </a:r>
            <a:r>
              <a:rPr lang="en-US" dirty="0"/>
              <a:t>: an earlier event or action that is regarded as an example or guide to be considered in subsequent similar circumstances.</a:t>
            </a:r>
          </a:p>
          <a:p>
            <a:pPr lvl="1"/>
            <a:r>
              <a:rPr lang="en-US" b="1" dirty="0"/>
              <a:t>Prescient</a:t>
            </a:r>
            <a:r>
              <a:rPr lang="en-US" dirty="0"/>
              <a:t> – knowing before it is going to happen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57FD9E-D964-E4C9-AC5E-994D567E5634}"/>
              </a:ext>
            </a:extLst>
          </p:cNvPr>
          <p:cNvSpPr txBox="1"/>
          <p:nvPr/>
        </p:nvSpPr>
        <p:spPr>
          <a:xfrm>
            <a:off x="762000" y="173152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(before)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73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F4578-91F4-AA4B-39C8-BE9D9DB11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PRO-PRO-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E6BAC-FEE5-ED7E-E7B5-EE47C18CD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3124200"/>
            <a:ext cx="6096000" cy="4088765"/>
          </a:xfrm>
        </p:spPr>
        <p:txBody>
          <a:bodyPr>
            <a:normAutofit/>
          </a:bodyPr>
          <a:lstStyle/>
          <a:p>
            <a:pPr lvl="1"/>
            <a:r>
              <a:rPr lang="en-US" sz="1600" b="1" dirty="0"/>
              <a:t>Progress</a:t>
            </a:r>
            <a:r>
              <a:rPr lang="en-US" sz="1600" dirty="0"/>
              <a:t>: forward or onward movement toward a destination.</a:t>
            </a:r>
          </a:p>
          <a:p>
            <a:pPr lvl="1"/>
            <a:r>
              <a:rPr lang="en-US" sz="1600" b="1" dirty="0"/>
              <a:t>Promote</a:t>
            </a:r>
            <a:r>
              <a:rPr lang="en-US" sz="1600" dirty="0"/>
              <a:t>: to further the progress of (something, especially a cause, venture, or aim); support or actively encourage.</a:t>
            </a:r>
          </a:p>
          <a:p>
            <a:pPr lvl="1"/>
            <a:r>
              <a:rPr lang="en-US" sz="1600" b="1" dirty="0"/>
              <a:t>Proclaim</a:t>
            </a:r>
            <a:r>
              <a:rPr lang="en-US" sz="1600" dirty="0"/>
              <a:t>: to announce officially or publicly.</a:t>
            </a:r>
          </a:p>
          <a:p>
            <a:pPr lvl="1"/>
            <a:r>
              <a:rPr lang="en-US" sz="1600" b="1" dirty="0"/>
              <a:t>Propagate</a:t>
            </a:r>
            <a:r>
              <a:rPr lang="en-US" sz="1600" dirty="0"/>
              <a:t> – extend/ increase – create offspring</a:t>
            </a:r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972E3C-7CC2-AEF7-F232-B9A92858508F}"/>
              </a:ext>
            </a:extLst>
          </p:cNvPr>
          <p:cNvSpPr txBox="1"/>
          <p:nvPr/>
        </p:nvSpPr>
        <p:spPr>
          <a:xfrm>
            <a:off x="990600" y="190500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(forward, for, in favor of)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0985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754F-0ABF-738D-CBE0-3818C894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PAC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3322D-5B6B-8241-62B5-79DFC7153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769235"/>
            <a:ext cx="5715000" cy="4088765"/>
          </a:xfrm>
        </p:spPr>
        <p:txBody>
          <a:bodyPr>
            <a:normAutofit/>
          </a:bodyPr>
          <a:lstStyle/>
          <a:p>
            <a:pPr lvl="1"/>
            <a:r>
              <a:rPr lang="en-US" sz="2000" b="1" dirty="0"/>
              <a:t>Pacify:</a:t>
            </a:r>
            <a:r>
              <a:rPr lang="en-US" sz="2000" dirty="0"/>
              <a:t> to calm or soothe someone who is angry or upset.</a:t>
            </a:r>
          </a:p>
          <a:p>
            <a:pPr lvl="1"/>
            <a:r>
              <a:rPr lang="en-US" sz="2000" b="1" dirty="0"/>
              <a:t>Pact:</a:t>
            </a:r>
            <a:r>
              <a:rPr lang="en-US" sz="2000" dirty="0"/>
              <a:t> a formal agreement between individuals or groups.</a:t>
            </a:r>
          </a:p>
          <a:p>
            <a:pPr lvl="1"/>
            <a:r>
              <a:rPr lang="en-US" sz="2000" b="1" dirty="0"/>
              <a:t>Pacific:</a:t>
            </a:r>
            <a:r>
              <a:rPr lang="en-US" sz="2000" dirty="0"/>
              <a:t> peaceful; calm.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77A071-2618-5D83-CB73-D983C5695573}"/>
              </a:ext>
            </a:extLst>
          </p:cNvPr>
          <p:cNvSpPr txBox="1"/>
          <p:nvPr/>
        </p:nvSpPr>
        <p:spPr>
          <a:xfrm>
            <a:off x="514007" y="1676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(Latin root: peace)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55833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37141-CC9F-B2CB-5563-594678244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PAN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6F1B4-B118-5F42-F004-0CDB6D988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429000"/>
            <a:ext cx="5715000" cy="4088765"/>
          </a:xfrm>
        </p:spPr>
        <p:txBody>
          <a:bodyPr>
            <a:normAutofit/>
          </a:bodyPr>
          <a:lstStyle/>
          <a:p>
            <a:pPr lvl="1"/>
            <a:r>
              <a:rPr lang="en-US" sz="2000" b="1" dirty="0"/>
              <a:t>Panorama:</a:t>
            </a:r>
            <a:r>
              <a:rPr lang="en-US" sz="2000" dirty="0"/>
              <a:t> a wide view of a landscape.</a:t>
            </a:r>
          </a:p>
          <a:p>
            <a:pPr lvl="1"/>
            <a:r>
              <a:rPr lang="en-US" sz="2000" b="1" dirty="0"/>
              <a:t>Pandemic:</a:t>
            </a:r>
            <a:r>
              <a:rPr lang="en-US" sz="2000" dirty="0"/>
              <a:t> a widespread occurrence of an infectious disease.</a:t>
            </a:r>
          </a:p>
          <a:p>
            <a:pPr lvl="1"/>
            <a:r>
              <a:rPr lang="en-US" sz="2000" b="1" dirty="0"/>
              <a:t>Panacea:</a:t>
            </a:r>
            <a:r>
              <a:rPr lang="en-US" sz="2000" dirty="0"/>
              <a:t> a solution or remedy for all difficulties or diseases.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C4776F-5947-3465-79C7-33D37761A0E2}"/>
              </a:ext>
            </a:extLst>
          </p:cNvPr>
          <p:cNvSpPr txBox="1"/>
          <p:nvPr/>
        </p:nvSpPr>
        <p:spPr>
          <a:xfrm>
            <a:off x="609600" y="180772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(Greek prefix: all)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6851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FA43-A5D3-7768-1E67-5BB5B103A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D529A-E347-554C-885A-4DDE16942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971800"/>
            <a:ext cx="5562600" cy="4088765"/>
          </a:xfrm>
        </p:spPr>
        <p:txBody>
          <a:bodyPr>
            <a:normAutofit/>
          </a:bodyPr>
          <a:lstStyle/>
          <a:p>
            <a:pPr lvl="1"/>
            <a:r>
              <a:rPr lang="en-US" sz="1600" dirty="0"/>
              <a:t>Parallel: (of lines, planes, surfaces, or objects) side by side and having the same distance continuously between them.</a:t>
            </a:r>
          </a:p>
          <a:p>
            <a:pPr lvl="1"/>
            <a:r>
              <a:rPr lang="en-US" sz="1600" dirty="0"/>
              <a:t>Paragraph: a distinct section of a piece of writing, usually dealing with a single theme and indicated by a new line, indentation, or numbering.</a:t>
            </a:r>
          </a:p>
          <a:p>
            <a:pPr lvl="1"/>
            <a:r>
              <a:rPr lang="en-US" sz="1600" dirty="0"/>
              <a:t>Paranormal: denoting events or phenomena such as telekinesis or clairvoyance that are beyond the scope of normal scientific understanding.</a:t>
            </a:r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242A98-A4FA-A312-83EA-8F4EDB6C6AD7}"/>
              </a:ext>
            </a:extLst>
          </p:cNvPr>
          <p:cNvSpPr txBox="1"/>
          <p:nvPr/>
        </p:nvSpPr>
        <p:spPr>
          <a:xfrm>
            <a:off x="514007" y="164295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(beside, almost)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194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38DB1-969E-96CC-1DB3-FFC6B03EF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211574"/>
            <a:ext cx="11155680" cy="1463040"/>
          </a:xfrm>
        </p:spPr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PATH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39E31-BA7C-DE8E-69E5-3176AE797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2895600"/>
            <a:ext cx="5181600" cy="4088765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Sympathy: feelings of pity and sorrow for someone else's misfortune.</a:t>
            </a:r>
          </a:p>
          <a:p>
            <a:pPr lvl="1"/>
            <a:r>
              <a:rPr lang="en-US" sz="1800" dirty="0"/>
              <a:t>Pathology: the science of the causes and effects of diseases.</a:t>
            </a:r>
          </a:p>
          <a:p>
            <a:pPr lvl="1"/>
            <a:r>
              <a:rPr lang="en-US" sz="1800" dirty="0"/>
              <a:t>Empathy: the ability to understand and share the feelings of another.</a:t>
            </a:r>
          </a:p>
          <a:p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C2DE-03C0-0A17-4481-4C6C9EA05D6C}"/>
              </a:ext>
            </a:extLst>
          </p:cNvPr>
          <p:cNvSpPr txBox="1"/>
          <p:nvPr/>
        </p:nvSpPr>
        <p:spPr>
          <a:xfrm>
            <a:off x="497436" y="12735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(feeling, suffering, disease)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9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B72A0-F53D-839C-DEB1-827B76F5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PATR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C5CBD-9E6A-CC3F-F92E-972DA4009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95600"/>
            <a:ext cx="4038600" cy="4088765"/>
          </a:xfrm>
        </p:spPr>
        <p:txBody>
          <a:bodyPr>
            <a:normAutofit/>
          </a:bodyPr>
          <a:lstStyle/>
          <a:p>
            <a:pPr lvl="1"/>
            <a:r>
              <a:rPr lang="en-US" sz="1800" b="1" dirty="0"/>
              <a:t>Paternal:</a:t>
            </a:r>
            <a:r>
              <a:rPr lang="en-US" sz="1800" dirty="0"/>
              <a:t> relating to a father; fatherly.</a:t>
            </a:r>
          </a:p>
          <a:p>
            <a:pPr lvl="1"/>
            <a:r>
              <a:rPr lang="en-US" sz="1800" b="1" dirty="0"/>
              <a:t>Patriarch:</a:t>
            </a:r>
            <a:r>
              <a:rPr lang="en-US" sz="1800" dirty="0"/>
              <a:t> the male head of a family or tribe.</a:t>
            </a:r>
          </a:p>
          <a:p>
            <a:pPr lvl="1"/>
            <a:r>
              <a:rPr lang="en-US" sz="1800" b="1" dirty="0"/>
              <a:t>Patriot:</a:t>
            </a:r>
            <a:r>
              <a:rPr lang="en-US" sz="1800" dirty="0"/>
              <a:t> a person who vigorously supports their country and is willing to defend it.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C179CE-88B2-BA01-416B-55BB04FF01BF}"/>
              </a:ext>
            </a:extLst>
          </p:cNvPr>
          <p:cNvSpPr txBox="1"/>
          <p:nvPr/>
        </p:nvSpPr>
        <p:spPr>
          <a:xfrm>
            <a:off x="838200" y="175260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(Latin root: father)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318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825B0-A054-C02F-AFDE-5C2007580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PED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F2DF8-4999-0A47-1282-A0A7DA9EA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2744654"/>
            <a:ext cx="3581400" cy="4088765"/>
          </a:xfrm>
        </p:spPr>
        <p:txBody>
          <a:bodyPr>
            <a:normAutofit/>
          </a:bodyPr>
          <a:lstStyle/>
          <a:p>
            <a:pPr lvl="1"/>
            <a:r>
              <a:rPr lang="en-US" sz="1800" b="1" dirty="0"/>
              <a:t>Pediatrician</a:t>
            </a:r>
            <a:r>
              <a:rPr lang="en-US" sz="1800" dirty="0"/>
              <a:t>: a medical practitioner specializing in children and their diseases.</a:t>
            </a:r>
          </a:p>
          <a:p>
            <a:pPr lvl="1"/>
            <a:r>
              <a:rPr lang="en-US" sz="1800" b="1" dirty="0"/>
              <a:t>Pedagogy</a:t>
            </a:r>
            <a:r>
              <a:rPr lang="en-US" sz="1800" dirty="0"/>
              <a:t>: the method and practice of teaching, especially as an academic subject or theoretical concept.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2E3CDF-86CD-FD19-DDE1-9A226DAEFD8B}"/>
              </a:ext>
            </a:extLst>
          </p:cNvPr>
          <p:cNvSpPr txBox="1"/>
          <p:nvPr/>
        </p:nvSpPr>
        <p:spPr>
          <a:xfrm>
            <a:off x="914400" y="1523048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(child)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437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14664-4CB4-5187-B0BC-A33C843B4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PER-PER-</a:t>
            </a:r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b="0" i="0" dirty="0">
                <a:effectLst/>
              </a:rPr>
              <a:t>.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6F27E-2CC3-08C0-4137-DC03527B8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981200"/>
            <a:ext cx="4800600" cy="4088765"/>
          </a:xfrm>
        </p:spPr>
        <p:txBody>
          <a:bodyPr>
            <a:normAutofit/>
          </a:bodyPr>
          <a:lstStyle/>
          <a:p>
            <a:pPr lvl="1"/>
            <a:r>
              <a:rPr lang="en-US" sz="1600" dirty="0"/>
              <a:t>Permeate: to spread throughout (something); pervade.</a:t>
            </a:r>
          </a:p>
          <a:p>
            <a:pPr lvl="1"/>
            <a:r>
              <a:rPr lang="en-US" sz="1600" dirty="0"/>
              <a:t>Perennial: lasting or existing for a long or apparently infinite time; enduring or continually recurring.</a:t>
            </a:r>
          </a:p>
          <a:p>
            <a:pPr lvl="1"/>
            <a:r>
              <a:rPr lang="en-US" sz="1600" dirty="0"/>
              <a:t>Perfidy - treachery</a:t>
            </a:r>
          </a:p>
          <a:p>
            <a:pPr lvl="1"/>
            <a:r>
              <a:rPr lang="en-US" sz="1600" dirty="0"/>
              <a:t>Perforate: to pierce and make a hole or holes in.</a:t>
            </a:r>
          </a:p>
          <a:p>
            <a:pPr lvl="1"/>
            <a:r>
              <a:rPr lang="en-US" sz="1600" dirty="0"/>
              <a:t>Perspective: a particular attitude toward or way of regarding something; a point of 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35259F-B933-93E7-5A19-92534A916206}"/>
              </a:ext>
            </a:extLst>
          </p:cNvPr>
          <p:cNvSpPr txBox="1"/>
          <p:nvPr/>
        </p:nvSpPr>
        <p:spPr>
          <a:xfrm>
            <a:off x="685800" y="133838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(through, thoroughly, throughout, beyond)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BBFA0-D422-2489-BDF5-02B0AB612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94CC9-A14B-CAF8-F00E-2886052ED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895600"/>
            <a:ext cx="5334000" cy="4088765"/>
          </a:xfrm>
        </p:spPr>
        <p:txBody>
          <a:bodyPr>
            <a:normAutofit/>
          </a:bodyPr>
          <a:lstStyle/>
          <a:p>
            <a:pPr lvl="1"/>
            <a:r>
              <a:rPr lang="en-US" sz="1600" b="1" dirty="0"/>
              <a:t>Perimeter</a:t>
            </a:r>
            <a:r>
              <a:rPr lang="en-US" sz="1600" dirty="0"/>
              <a:t>: the continuous line forming the boundary of a closed geometric figure.</a:t>
            </a:r>
          </a:p>
          <a:p>
            <a:pPr lvl="1"/>
            <a:r>
              <a:rPr lang="en-US" sz="1600" b="1" dirty="0"/>
              <a:t>Periscope</a:t>
            </a:r>
            <a:r>
              <a:rPr lang="en-US" sz="1600" dirty="0"/>
              <a:t>: an optical instrument with a tube-like body containing mirrors or prisms, used for viewing objects that are above the level of direct sight or in an otherwise obstructed field of vision.</a:t>
            </a:r>
          </a:p>
          <a:p>
            <a:pPr lvl="1"/>
            <a:r>
              <a:rPr lang="en-US" sz="1600" b="1" dirty="0"/>
              <a:t>Periodical</a:t>
            </a:r>
            <a:r>
              <a:rPr lang="en-US" sz="1600" dirty="0"/>
              <a:t>: a magazine or journal published at regular intervals.</a:t>
            </a:r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DF7ED-0C0B-CC4D-4E48-9AF0F62573B7}"/>
              </a:ext>
            </a:extLst>
          </p:cNvPr>
          <p:cNvSpPr txBox="1"/>
          <p:nvPr/>
        </p:nvSpPr>
        <p:spPr>
          <a:xfrm>
            <a:off x="1143000" y="180772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(around)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246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Cut paper">
  <a:themeElements>
    <a:clrScheme name="Cut Paper">
      <a:dk1>
        <a:srgbClr val="111315"/>
      </a:dk1>
      <a:lt1>
        <a:sysClr val="window" lastClr="FFFFFF"/>
      </a:lt1>
      <a:dk2>
        <a:srgbClr val="435A57"/>
      </a:dk2>
      <a:lt2>
        <a:srgbClr val="FAF9F6"/>
      </a:lt2>
      <a:accent1>
        <a:srgbClr val="9EAE9E"/>
      </a:accent1>
      <a:accent2>
        <a:srgbClr val="98A87E"/>
      </a:accent2>
      <a:accent3>
        <a:srgbClr val="92B9AA"/>
      </a:accent3>
      <a:accent4>
        <a:srgbClr val="8FABA8"/>
      </a:accent4>
      <a:accent5>
        <a:srgbClr val="BAAE45"/>
      </a:accent5>
      <a:accent6>
        <a:srgbClr val="B6A478"/>
      </a:accent6>
      <a:hlink>
        <a:srgbClr val="4CA478"/>
      </a:hlink>
      <a:folHlink>
        <a:srgbClr val="81966A"/>
      </a:folHlink>
    </a:clrScheme>
    <a:fontScheme name="Raleway Light">
      <a:majorFont>
        <a:latin typeface="Raleway Light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utPaper" id="{4F9DF3B7-F205-44E6-9D62-A9F01DD38FD2}" vid="{1992228B-DF30-4F8B-8E53-F6E5DDCE00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2432528-3B37-4D02-824C-AED8B98277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C688CB-CD41-412D-8E6B-F14E13D0EA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80FEC98-8858-408D-B2FD-DF30EA7BAFCA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230e9df3-be65-4c73-a93b-d1236ebd677e"/>
    <ds:schemaRef ds:uri="16c05727-aa75-4e4a-9b5f-8a80a1165891"/>
    <ds:schemaRef ds:uri="http://schemas.openxmlformats.org/package/2006/metadata/core-properties"/>
    <ds:schemaRef ds:uri="71af3243-3dd4-4a8d-8c0d-dd76da1f02a5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895</Words>
  <Application>Microsoft Office PowerPoint</Application>
  <PresentationFormat>Widescreen</PresentationFormat>
  <Paragraphs>90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Raleway</vt:lpstr>
      <vt:lpstr>Raleway Light</vt:lpstr>
      <vt:lpstr>Cut paper</vt:lpstr>
      <vt:lpstr>Latin and Greek Roots, Prefixes, and Suffixes Beginning with 'P'</vt:lpstr>
      <vt:lpstr>PAC </vt:lpstr>
      <vt:lpstr>PAN </vt:lpstr>
      <vt:lpstr>PARA</vt:lpstr>
      <vt:lpstr>PATH </vt:lpstr>
      <vt:lpstr>PATR </vt:lpstr>
      <vt:lpstr>PED </vt:lpstr>
      <vt:lpstr>PER-PER- . </vt:lpstr>
      <vt:lpstr>PERI</vt:lpstr>
      <vt:lpstr>PHIL/PHILE</vt:lpstr>
      <vt:lpstr>PHON </vt:lpstr>
      <vt:lpstr>PHOTO </vt:lpstr>
      <vt:lpstr>PHYS </vt:lpstr>
      <vt:lpstr>POLY . </vt:lpstr>
      <vt:lpstr>POST-POST- </vt:lpstr>
      <vt:lpstr>PRE-PRE- </vt:lpstr>
      <vt:lpstr>PRO-PRO-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Calvin Dillon</cp:lastModifiedBy>
  <cp:revision>3</cp:revision>
  <dcterms:created xsi:type="dcterms:W3CDTF">2025-08-04T19:22:57Z</dcterms:created>
  <dcterms:modified xsi:type="dcterms:W3CDTF">2025-10-12T12:13:07Z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